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311" r:id="rId3"/>
    <p:sldId id="259" r:id="rId4"/>
    <p:sldId id="260" r:id="rId5"/>
    <p:sldId id="257" r:id="rId6"/>
    <p:sldId id="264" r:id="rId7"/>
    <p:sldId id="265" r:id="rId8"/>
    <p:sldId id="267" r:id="rId9"/>
    <p:sldId id="266" r:id="rId10"/>
    <p:sldId id="268" r:id="rId11"/>
    <p:sldId id="269" r:id="rId12"/>
    <p:sldId id="312" r:id="rId13"/>
    <p:sldId id="270" r:id="rId14"/>
    <p:sldId id="271" r:id="rId15"/>
    <p:sldId id="272" r:id="rId16"/>
    <p:sldId id="273" r:id="rId17"/>
    <p:sldId id="274" r:id="rId18"/>
    <p:sldId id="313" r:id="rId19"/>
    <p:sldId id="314" r:id="rId20"/>
    <p:sldId id="315" r:id="rId21"/>
    <p:sldId id="316" r:id="rId22"/>
    <p:sldId id="317" r:id="rId23"/>
    <p:sldId id="262" r:id="rId24"/>
    <p:sldId id="285" r:id="rId25"/>
    <p:sldId id="286" r:id="rId26"/>
    <p:sldId id="307" r:id="rId27"/>
    <p:sldId id="308" r:id="rId28"/>
    <p:sldId id="309" r:id="rId29"/>
    <p:sldId id="296" r:id="rId30"/>
    <p:sldId id="295" r:id="rId31"/>
    <p:sldId id="297" r:id="rId32"/>
    <p:sldId id="303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27F09-3E36-43DE-8763-AA18317660B7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02A36-999B-4348-9E0A-16E88EFD5B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5B68628-051D-43EE-A4CF-BA06D5F139C8}" type="slidenum">
              <a:rPr lang="zh-CN" altLang="en-US" smtClean="0">
                <a:latin typeface="Calibri" panose="020F0502020204030204" pitchFamily="34" charset="0"/>
              </a:rPr>
              <a:pPr/>
              <a:t>3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8A74C7-BB50-45E4-93CE-54AA9EB4A86F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4520" y="0"/>
            <a:ext cx="12216520" cy="980728"/>
          </a:xfrm>
          <a:prstGeom prst="rect">
            <a:avLst/>
          </a:prstGeom>
          <a:gradFill flip="none" rotWithShape="1">
            <a:gsLst>
              <a:gs pos="0">
                <a:srgbClr val="3FAFED"/>
              </a:gs>
              <a:gs pos="100000">
                <a:srgbClr val="1282C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24520" y="908720"/>
            <a:ext cx="12192000" cy="72000"/>
          </a:xfrm>
          <a:prstGeom prst="rect">
            <a:avLst/>
          </a:prstGeom>
          <a:solidFill>
            <a:srgbClr val="BAE2F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剪去单角的矩形 8"/>
          <p:cNvSpPr/>
          <p:nvPr userDrawn="1"/>
        </p:nvSpPr>
        <p:spPr>
          <a:xfrm rot="10800000">
            <a:off x="-7301" y="980729"/>
            <a:ext cx="12199301" cy="108000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339" y="130622"/>
            <a:ext cx="10972800" cy="634082"/>
          </a:xfrm>
        </p:spPr>
        <p:txBody>
          <a:bodyPr>
            <a:noAutofit/>
          </a:bodyPr>
          <a:lstStyle>
            <a:lvl1pPr algn="l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4520" y="0"/>
            <a:ext cx="12216520" cy="980728"/>
          </a:xfrm>
          <a:prstGeom prst="rect">
            <a:avLst/>
          </a:prstGeom>
          <a:gradFill flip="none" rotWithShape="1">
            <a:gsLst>
              <a:gs pos="0">
                <a:srgbClr val="3FAFED"/>
              </a:gs>
              <a:gs pos="100000">
                <a:srgbClr val="1282C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24520" y="908720"/>
            <a:ext cx="12192000" cy="72000"/>
          </a:xfrm>
          <a:prstGeom prst="rect">
            <a:avLst/>
          </a:prstGeom>
          <a:solidFill>
            <a:srgbClr val="BAE2F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剪去单角的矩形 8"/>
          <p:cNvSpPr/>
          <p:nvPr userDrawn="1"/>
        </p:nvSpPr>
        <p:spPr>
          <a:xfrm rot="10800000">
            <a:off x="-7301" y="980729"/>
            <a:ext cx="12199301" cy="108000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339" y="130622"/>
            <a:ext cx="10972800" cy="634082"/>
          </a:xfrm>
        </p:spPr>
        <p:txBody>
          <a:bodyPr>
            <a:noAutofit/>
          </a:bodyPr>
          <a:lstStyle>
            <a:lvl1pPr algn="l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4520" y="0"/>
            <a:ext cx="12216520" cy="980728"/>
          </a:xfrm>
          <a:prstGeom prst="rect">
            <a:avLst/>
          </a:prstGeom>
          <a:gradFill flip="none" rotWithShape="1">
            <a:gsLst>
              <a:gs pos="0">
                <a:srgbClr val="3FAFED"/>
              </a:gs>
              <a:gs pos="100000">
                <a:srgbClr val="1282C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24520" y="908720"/>
            <a:ext cx="12192000" cy="72000"/>
          </a:xfrm>
          <a:prstGeom prst="rect">
            <a:avLst/>
          </a:prstGeom>
          <a:solidFill>
            <a:srgbClr val="BAE2F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剪去单角的矩形 8"/>
          <p:cNvSpPr/>
          <p:nvPr userDrawn="1"/>
        </p:nvSpPr>
        <p:spPr>
          <a:xfrm rot="10800000">
            <a:off x="-7301" y="980729"/>
            <a:ext cx="12199301" cy="108000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339" y="130622"/>
            <a:ext cx="10972800" cy="634082"/>
          </a:xfrm>
        </p:spPr>
        <p:txBody>
          <a:bodyPr>
            <a:noAutofit/>
          </a:bodyPr>
          <a:lstStyle>
            <a:lvl1pPr algn="l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ea typeface="微软雅黑" panose="020B0503020204020204" pitchFamily="34" charset="-122"/>
              </a:defRPr>
            </a:lvl1pPr>
          </a:lstStyle>
          <a:p>
            <a:fld id="{85ED6F16-722B-4192-9A10-CD7E92691B39}" type="datetimeFigureOut">
              <a:rPr lang="zh-CN" altLang="en-US" smtClean="0"/>
              <a:pPr/>
              <a:t>2018-1-9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ea typeface="微软雅黑" panose="020B0503020204020204" pitchFamily="34" charset="-122"/>
              </a:defRPr>
            </a:lvl1pPr>
          </a:lstStyle>
          <a:p>
            <a:fld id="{7FCF6E78-5A71-496F-A3E8-27D3FC67764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微软雅黑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微软雅黑" panose="020B0503020204020204" pitchFamily="34" charset="-122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微软雅黑" panose="020B0503020204020204" pitchFamily="34" charset="-122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微软雅黑" panose="020B0503020204020204" pitchFamily="34" charset="-122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1731" y="2099733"/>
            <a:ext cx="9368543" cy="1406585"/>
          </a:xfrm>
        </p:spPr>
        <p:txBody>
          <a:bodyPr>
            <a:noAutofit/>
          </a:bodyPr>
          <a:lstStyle/>
          <a:p>
            <a:r>
              <a:rPr lang="zh-CN" altLang="en-US" sz="8000" dirty="0" smtClean="0">
                <a:solidFill>
                  <a:schemeClr val="tx1"/>
                </a:solidFill>
              </a:rPr>
              <a:t>读    秀</a:t>
            </a:r>
            <a:endParaRPr lang="zh-CN" altLang="en-US" sz="8000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4622" y="3531158"/>
            <a:ext cx="9242757" cy="467211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3600" dirty="0" smtClean="0"/>
              <a:t>www.duxiu.com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9563" y="0"/>
            <a:ext cx="12839700" cy="7315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25" y="-14288"/>
            <a:ext cx="1047750" cy="1228725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41350" y="1500187"/>
            <a:ext cx="3168650" cy="1008063"/>
          </a:xfrm>
          <a:prstGeom prst="wedgeRectCallout">
            <a:avLst>
              <a:gd name="adj1" fmla="val 34871"/>
              <a:gd name="adj2" fmla="val -13818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图书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的书名页、版权页、前言页、目录页和部分正文页进行在线试读</a:t>
            </a:r>
          </a:p>
        </p:txBody>
      </p:sp>
      <p:sp>
        <p:nvSpPr>
          <p:cNvPr id="7" name="矩形 6"/>
          <p:cNvSpPr/>
          <p:nvPr/>
        </p:nvSpPr>
        <p:spPr>
          <a:xfrm>
            <a:off x="6629401" y="276050"/>
            <a:ext cx="2850628" cy="648047"/>
          </a:xfrm>
          <a:prstGeom prst="rect">
            <a:avLst/>
          </a:prstGeom>
          <a:gradFill flip="none" rotWithShape="1">
            <a:gsLst>
              <a:gs pos="0">
                <a:srgbClr val="3FAFED"/>
              </a:gs>
              <a:gs pos="100000">
                <a:srgbClr val="1282C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ea typeface="微软雅黑" panose="020B0503020204020204" pitchFamily="34" charset="-122"/>
              </a:rPr>
              <a:t>前言试读</a:t>
            </a:r>
            <a:endParaRPr lang="zh-CN" altLang="en-US" sz="32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8612" y="0"/>
            <a:ext cx="12820650" cy="7315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72226" y="409227"/>
            <a:ext cx="2850628" cy="648047"/>
          </a:xfrm>
          <a:prstGeom prst="rect">
            <a:avLst/>
          </a:prstGeom>
          <a:gradFill flip="none" rotWithShape="1">
            <a:gsLst>
              <a:gs pos="0">
                <a:srgbClr val="3FAFED"/>
              </a:gs>
              <a:gs pos="100000">
                <a:srgbClr val="1282C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ea typeface="微软雅黑" panose="020B0503020204020204" pitchFamily="34" charset="-122"/>
              </a:rPr>
              <a:t>正文试读</a:t>
            </a:r>
            <a:endParaRPr lang="zh-CN" altLang="en-US" sz="32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/>
          <p:nvPr/>
        </p:nvSpPr>
        <p:spPr bwMode="auto">
          <a:xfrm>
            <a:off x="5337176" y="2792414"/>
            <a:ext cx="1744663" cy="314325"/>
          </a:xfrm>
          <a:custGeom>
            <a:avLst/>
            <a:gdLst>
              <a:gd name="T0" fmla="*/ 62 w 1378"/>
              <a:gd name="T1" fmla="*/ 100 h 248"/>
              <a:gd name="T2" fmla="*/ 380 w 1378"/>
              <a:gd name="T3" fmla="*/ 44 h 248"/>
              <a:gd name="T4" fmla="*/ 422 w 1378"/>
              <a:gd name="T5" fmla="*/ 116 h 248"/>
              <a:gd name="T6" fmla="*/ 400 w 1378"/>
              <a:gd name="T7" fmla="*/ 98 h 248"/>
              <a:gd name="T8" fmla="*/ 406 w 1378"/>
              <a:gd name="T9" fmla="*/ 132 h 248"/>
              <a:gd name="T10" fmla="*/ 428 w 1378"/>
              <a:gd name="T11" fmla="*/ 90 h 248"/>
              <a:gd name="T12" fmla="*/ 492 w 1378"/>
              <a:gd name="T13" fmla="*/ 24 h 248"/>
              <a:gd name="T14" fmla="*/ 642 w 1378"/>
              <a:gd name="T15" fmla="*/ 58 h 248"/>
              <a:gd name="T16" fmla="*/ 548 w 1378"/>
              <a:gd name="T17" fmla="*/ 84 h 248"/>
              <a:gd name="T18" fmla="*/ 474 w 1378"/>
              <a:gd name="T19" fmla="*/ 178 h 248"/>
              <a:gd name="T20" fmla="*/ 606 w 1378"/>
              <a:gd name="T21" fmla="*/ 248 h 248"/>
              <a:gd name="T22" fmla="*/ 772 w 1378"/>
              <a:gd name="T23" fmla="*/ 248 h 248"/>
              <a:gd name="T24" fmla="*/ 904 w 1378"/>
              <a:gd name="T25" fmla="*/ 178 h 248"/>
              <a:gd name="T26" fmla="*/ 830 w 1378"/>
              <a:gd name="T27" fmla="*/ 84 h 248"/>
              <a:gd name="T28" fmla="*/ 736 w 1378"/>
              <a:gd name="T29" fmla="*/ 58 h 248"/>
              <a:gd name="T30" fmla="*/ 886 w 1378"/>
              <a:gd name="T31" fmla="*/ 24 h 248"/>
              <a:gd name="T32" fmla="*/ 950 w 1378"/>
              <a:gd name="T33" fmla="*/ 90 h 248"/>
              <a:gd name="T34" fmla="*/ 972 w 1378"/>
              <a:gd name="T35" fmla="*/ 132 h 248"/>
              <a:gd name="T36" fmla="*/ 980 w 1378"/>
              <a:gd name="T37" fmla="*/ 98 h 248"/>
              <a:gd name="T38" fmla="*/ 956 w 1378"/>
              <a:gd name="T39" fmla="*/ 120 h 248"/>
              <a:gd name="T40" fmla="*/ 996 w 1378"/>
              <a:gd name="T41" fmla="*/ 44 h 248"/>
              <a:gd name="T42" fmla="*/ 1316 w 1378"/>
              <a:gd name="T43" fmla="*/ 100 h 248"/>
              <a:gd name="T44" fmla="*/ 1376 w 1378"/>
              <a:gd name="T45" fmla="*/ 56 h 248"/>
              <a:gd name="T46" fmla="*/ 1226 w 1378"/>
              <a:gd name="T47" fmla="*/ 2 h 248"/>
              <a:gd name="T48" fmla="*/ 968 w 1378"/>
              <a:gd name="T49" fmla="*/ 20 h 248"/>
              <a:gd name="T50" fmla="*/ 744 w 1378"/>
              <a:gd name="T51" fmla="*/ 8 h 248"/>
              <a:gd name="T52" fmla="*/ 594 w 1378"/>
              <a:gd name="T53" fmla="*/ 2 h 248"/>
              <a:gd name="T54" fmla="*/ 372 w 1378"/>
              <a:gd name="T55" fmla="*/ 30 h 248"/>
              <a:gd name="T56" fmla="*/ 100 w 1378"/>
              <a:gd name="T57" fmla="*/ 8 h 248"/>
              <a:gd name="T58" fmla="*/ 0 w 1378"/>
              <a:gd name="T59" fmla="*/ 62 h 248"/>
              <a:gd name="T60" fmla="*/ 1198 w 1378"/>
              <a:gd name="T61" fmla="*/ 4 h 248"/>
              <a:gd name="T62" fmla="*/ 1368 w 1378"/>
              <a:gd name="T63" fmla="*/ 42 h 248"/>
              <a:gd name="T64" fmla="*/ 1350 w 1378"/>
              <a:gd name="T65" fmla="*/ 90 h 248"/>
              <a:gd name="T66" fmla="*/ 1080 w 1378"/>
              <a:gd name="T67" fmla="*/ 52 h 248"/>
              <a:gd name="T68" fmla="*/ 760 w 1378"/>
              <a:gd name="T69" fmla="*/ 182 h 248"/>
              <a:gd name="T70" fmla="*/ 788 w 1378"/>
              <a:gd name="T71" fmla="*/ 100 h 248"/>
              <a:gd name="T72" fmla="*/ 898 w 1378"/>
              <a:gd name="T73" fmla="*/ 152 h 248"/>
              <a:gd name="T74" fmla="*/ 846 w 1378"/>
              <a:gd name="T75" fmla="*/ 230 h 248"/>
              <a:gd name="T76" fmla="*/ 614 w 1378"/>
              <a:gd name="T77" fmla="*/ 102 h 248"/>
              <a:gd name="T78" fmla="*/ 626 w 1378"/>
              <a:gd name="T79" fmla="*/ 196 h 248"/>
              <a:gd name="T80" fmla="*/ 606 w 1378"/>
              <a:gd name="T81" fmla="*/ 244 h 248"/>
              <a:gd name="T82" fmla="*/ 480 w 1378"/>
              <a:gd name="T83" fmla="*/ 178 h 248"/>
              <a:gd name="T84" fmla="*/ 550 w 1378"/>
              <a:gd name="T85" fmla="*/ 102 h 248"/>
              <a:gd name="T86" fmla="*/ 726 w 1378"/>
              <a:gd name="T87" fmla="*/ 60 h 248"/>
              <a:gd name="T88" fmla="*/ 708 w 1378"/>
              <a:gd name="T89" fmla="*/ 134 h 248"/>
              <a:gd name="T90" fmla="*/ 732 w 1378"/>
              <a:gd name="T91" fmla="*/ 178 h 248"/>
              <a:gd name="T92" fmla="*/ 752 w 1378"/>
              <a:gd name="T93" fmla="*/ 166 h 248"/>
              <a:gd name="T94" fmla="*/ 724 w 1378"/>
              <a:gd name="T95" fmla="*/ 148 h 248"/>
              <a:gd name="T96" fmla="*/ 710 w 1378"/>
              <a:gd name="T97" fmla="*/ 152 h 248"/>
              <a:gd name="T98" fmla="*/ 760 w 1378"/>
              <a:gd name="T99" fmla="*/ 102 h 248"/>
              <a:gd name="T100" fmla="*/ 736 w 1378"/>
              <a:gd name="T101" fmla="*/ 206 h 248"/>
              <a:gd name="T102" fmla="*/ 622 w 1378"/>
              <a:gd name="T103" fmla="*/ 182 h 248"/>
              <a:gd name="T104" fmla="*/ 644 w 1378"/>
              <a:gd name="T105" fmla="*/ 112 h 248"/>
              <a:gd name="T106" fmla="*/ 662 w 1378"/>
              <a:gd name="T107" fmla="*/ 164 h 248"/>
              <a:gd name="T108" fmla="*/ 642 w 1378"/>
              <a:gd name="T109" fmla="*/ 144 h 248"/>
              <a:gd name="T110" fmla="*/ 638 w 1378"/>
              <a:gd name="T111" fmla="*/ 176 h 248"/>
              <a:gd name="T112" fmla="*/ 652 w 1378"/>
              <a:gd name="T113" fmla="*/ 176 h 248"/>
              <a:gd name="T114" fmla="*/ 658 w 1378"/>
              <a:gd name="T115" fmla="*/ 110 h 248"/>
              <a:gd name="T116" fmla="*/ 688 w 1378"/>
              <a:gd name="T117" fmla="*/ 40 h 248"/>
              <a:gd name="T118" fmla="*/ 76 w 1378"/>
              <a:gd name="T119" fmla="*/ 14 h 248"/>
              <a:gd name="T120" fmla="*/ 290 w 1378"/>
              <a:gd name="T121" fmla="*/ 12 h 248"/>
              <a:gd name="T122" fmla="*/ 122 w 1378"/>
              <a:gd name="T123" fmla="*/ 96 h 248"/>
              <a:gd name="T124" fmla="*/ 4 w 1378"/>
              <a:gd name="T125" fmla="*/ 6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8" h="248">
                <a:moveTo>
                  <a:pt x="0" y="62"/>
                </a:moveTo>
                <a:lnTo>
                  <a:pt x="0" y="62"/>
                </a:lnTo>
                <a:lnTo>
                  <a:pt x="2" y="70"/>
                </a:lnTo>
                <a:lnTo>
                  <a:pt x="4" y="76"/>
                </a:lnTo>
                <a:lnTo>
                  <a:pt x="8" y="80"/>
                </a:lnTo>
                <a:lnTo>
                  <a:pt x="12" y="86"/>
                </a:lnTo>
                <a:lnTo>
                  <a:pt x="26" y="92"/>
                </a:lnTo>
                <a:lnTo>
                  <a:pt x="42" y="98"/>
                </a:lnTo>
                <a:lnTo>
                  <a:pt x="62" y="100"/>
                </a:lnTo>
                <a:lnTo>
                  <a:pt x="82" y="102"/>
                </a:lnTo>
                <a:lnTo>
                  <a:pt x="124" y="100"/>
                </a:lnTo>
                <a:lnTo>
                  <a:pt x="124" y="100"/>
                </a:lnTo>
                <a:lnTo>
                  <a:pt x="152" y="96"/>
                </a:lnTo>
                <a:lnTo>
                  <a:pt x="184" y="92"/>
                </a:lnTo>
                <a:lnTo>
                  <a:pt x="246" y="78"/>
                </a:lnTo>
                <a:lnTo>
                  <a:pt x="312" y="60"/>
                </a:lnTo>
                <a:lnTo>
                  <a:pt x="380" y="44"/>
                </a:lnTo>
                <a:lnTo>
                  <a:pt x="380" y="44"/>
                </a:lnTo>
                <a:lnTo>
                  <a:pt x="398" y="54"/>
                </a:lnTo>
                <a:lnTo>
                  <a:pt x="412" y="68"/>
                </a:lnTo>
                <a:lnTo>
                  <a:pt x="418" y="76"/>
                </a:lnTo>
                <a:lnTo>
                  <a:pt x="422" y="84"/>
                </a:lnTo>
                <a:lnTo>
                  <a:pt x="424" y="90"/>
                </a:lnTo>
                <a:lnTo>
                  <a:pt x="426" y="100"/>
                </a:lnTo>
                <a:lnTo>
                  <a:pt x="426" y="100"/>
                </a:lnTo>
                <a:lnTo>
                  <a:pt x="426" y="108"/>
                </a:lnTo>
                <a:lnTo>
                  <a:pt x="422" y="116"/>
                </a:lnTo>
                <a:lnTo>
                  <a:pt x="422" y="116"/>
                </a:lnTo>
                <a:lnTo>
                  <a:pt x="422" y="114"/>
                </a:lnTo>
                <a:lnTo>
                  <a:pt x="422" y="114"/>
                </a:lnTo>
                <a:lnTo>
                  <a:pt x="422" y="108"/>
                </a:lnTo>
                <a:lnTo>
                  <a:pt x="418" y="102"/>
                </a:lnTo>
                <a:lnTo>
                  <a:pt x="412" y="98"/>
                </a:lnTo>
                <a:lnTo>
                  <a:pt x="406" y="96"/>
                </a:lnTo>
                <a:lnTo>
                  <a:pt x="406" y="96"/>
                </a:lnTo>
                <a:lnTo>
                  <a:pt x="400" y="98"/>
                </a:lnTo>
                <a:lnTo>
                  <a:pt x="394" y="102"/>
                </a:lnTo>
                <a:lnTo>
                  <a:pt x="390" y="108"/>
                </a:lnTo>
                <a:lnTo>
                  <a:pt x="388" y="114"/>
                </a:lnTo>
                <a:lnTo>
                  <a:pt x="388" y="114"/>
                </a:lnTo>
                <a:lnTo>
                  <a:pt x="390" y="120"/>
                </a:lnTo>
                <a:lnTo>
                  <a:pt x="394" y="126"/>
                </a:lnTo>
                <a:lnTo>
                  <a:pt x="400" y="130"/>
                </a:lnTo>
                <a:lnTo>
                  <a:pt x="406" y="132"/>
                </a:lnTo>
                <a:lnTo>
                  <a:pt x="406" y="132"/>
                </a:lnTo>
                <a:lnTo>
                  <a:pt x="412" y="130"/>
                </a:lnTo>
                <a:lnTo>
                  <a:pt x="416" y="128"/>
                </a:lnTo>
                <a:lnTo>
                  <a:pt x="416" y="128"/>
                </a:lnTo>
                <a:lnTo>
                  <a:pt x="422" y="124"/>
                </a:lnTo>
                <a:lnTo>
                  <a:pt x="426" y="118"/>
                </a:lnTo>
                <a:lnTo>
                  <a:pt x="428" y="108"/>
                </a:lnTo>
                <a:lnTo>
                  <a:pt x="430" y="98"/>
                </a:lnTo>
                <a:lnTo>
                  <a:pt x="430" y="98"/>
                </a:lnTo>
                <a:lnTo>
                  <a:pt x="428" y="90"/>
                </a:lnTo>
                <a:lnTo>
                  <a:pt x="426" y="82"/>
                </a:lnTo>
                <a:lnTo>
                  <a:pt x="422" y="76"/>
                </a:lnTo>
                <a:lnTo>
                  <a:pt x="416" y="68"/>
                </a:lnTo>
                <a:lnTo>
                  <a:pt x="402" y="54"/>
                </a:lnTo>
                <a:lnTo>
                  <a:pt x="386" y="42"/>
                </a:lnTo>
                <a:lnTo>
                  <a:pt x="386" y="42"/>
                </a:lnTo>
                <a:lnTo>
                  <a:pt x="420" y="34"/>
                </a:lnTo>
                <a:lnTo>
                  <a:pt x="456" y="28"/>
                </a:lnTo>
                <a:lnTo>
                  <a:pt x="492" y="24"/>
                </a:lnTo>
                <a:lnTo>
                  <a:pt x="528" y="20"/>
                </a:lnTo>
                <a:lnTo>
                  <a:pt x="528" y="20"/>
                </a:lnTo>
                <a:lnTo>
                  <a:pt x="566" y="18"/>
                </a:lnTo>
                <a:lnTo>
                  <a:pt x="604" y="20"/>
                </a:lnTo>
                <a:lnTo>
                  <a:pt x="640" y="26"/>
                </a:lnTo>
                <a:lnTo>
                  <a:pt x="674" y="34"/>
                </a:lnTo>
                <a:lnTo>
                  <a:pt x="674" y="34"/>
                </a:lnTo>
                <a:lnTo>
                  <a:pt x="656" y="46"/>
                </a:lnTo>
                <a:lnTo>
                  <a:pt x="642" y="58"/>
                </a:lnTo>
                <a:lnTo>
                  <a:pt x="630" y="72"/>
                </a:lnTo>
                <a:lnTo>
                  <a:pt x="620" y="86"/>
                </a:lnTo>
                <a:lnTo>
                  <a:pt x="620" y="86"/>
                </a:lnTo>
                <a:lnTo>
                  <a:pt x="608" y="84"/>
                </a:lnTo>
                <a:lnTo>
                  <a:pt x="594" y="82"/>
                </a:lnTo>
                <a:lnTo>
                  <a:pt x="582" y="80"/>
                </a:lnTo>
                <a:lnTo>
                  <a:pt x="568" y="80"/>
                </a:lnTo>
                <a:lnTo>
                  <a:pt x="568" y="80"/>
                </a:lnTo>
                <a:lnTo>
                  <a:pt x="548" y="84"/>
                </a:lnTo>
                <a:lnTo>
                  <a:pt x="530" y="90"/>
                </a:lnTo>
                <a:lnTo>
                  <a:pt x="514" y="98"/>
                </a:lnTo>
                <a:lnTo>
                  <a:pt x="498" y="108"/>
                </a:lnTo>
                <a:lnTo>
                  <a:pt x="486" y="120"/>
                </a:lnTo>
                <a:lnTo>
                  <a:pt x="478" y="134"/>
                </a:lnTo>
                <a:lnTo>
                  <a:pt x="472" y="150"/>
                </a:lnTo>
                <a:lnTo>
                  <a:pt x="472" y="168"/>
                </a:lnTo>
                <a:lnTo>
                  <a:pt x="472" y="168"/>
                </a:lnTo>
                <a:lnTo>
                  <a:pt x="474" y="178"/>
                </a:lnTo>
                <a:lnTo>
                  <a:pt x="476" y="188"/>
                </a:lnTo>
                <a:lnTo>
                  <a:pt x="482" y="198"/>
                </a:lnTo>
                <a:lnTo>
                  <a:pt x="488" y="206"/>
                </a:lnTo>
                <a:lnTo>
                  <a:pt x="496" y="214"/>
                </a:lnTo>
                <a:lnTo>
                  <a:pt x="506" y="222"/>
                </a:lnTo>
                <a:lnTo>
                  <a:pt x="526" y="232"/>
                </a:lnTo>
                <a:lnTo>
                  <a:pt x="552" y="240"/>
                </a:lnTo>
                <a:lnTo>
                  <a:pt x="578" y="246"/>
                </a:lnTo>
                <a:lnTo>
                  <a:pt x="606" y="248"/>
                </a:lnTo>
                <a:lnTo>
                  <a:pt x="634" y="248"/>
                </a:lnTo>
                <a:lnTo>
                  <a:pt x="634" y="248"/>
                </a:lnTo>
                <a:lnTo>
                  <a:pt x="662" y="244"/>
                </a:lnTo>
                <a:lnTo>
                  <a:pt x="688" y="238"/>
                </a:lnTo>
                <a:lnTo>
                  <a:pt x="688" y="238"/>
                </a:lnTo>
                <a:lnTo>
                  <a:pt x="716" y="244"/>
                </a:lnTo>
                <a:lnTo>
                  <a:pt x="744" y="248"/>
                </a:lnTo>
                <a:lnTo>
                  <a:pt x="744" y="248"/>
                </a:lnTo>
                <a:lnTo>
                  <a:pt x="772" y="248"/>
                </a:lnTo>
                <a:lnTo>
                  <a:pt x="800" y="246"/>
                </a:lnTo>
                <a:lnTo>
                  <a:pt x="826" y="240"/>
                </a:lnTo>
                <a:lnTo>
                  <a:pt x="850" y="232"/>
                </a:lnTo>
                <a:lnTo>
                  <a:pt x="872" y="222"/>
                </a:lnTo>
                <a:lnTo>
                  <a:pt x="882" y="214"/>
                </a:lnTo>
                <a:lnTo>
                  <a:pt x="890" y="206"/>
                </a:lnTo>
                <a:lnTo>
                  <a:pt x="896" y="198"/>
                </a:lnTo>
                <a:lnTo>
                  <a:pt x="900" y="188"/>
                </a:lnTo>
                <a:lnTo>
                  <a:pt x="904" y="178"/>
                </a:lnTo>
                <a:lnTo>
                  <a:pt x="906" y="168"/>
                </a:lnTo>
                <a:lnTo>
                  <a:pt x="906" y="168"/>
                </a:lnTo>
                <a:lnTo>
                  <a:pt x="904" y="150"/>
                </a:lnTo>
                <a:lnTo>
                  <a:pt x="900" y="134"/>
                </a:lnTo>
                <a:lnTo>
                  <a:pt x="890" y="120"/>
                </a:lnTo>
                <a:lnTo>
                  <a:pt x="878" y="108"/>
                </a:lnTo>
                <a:lnTo>
                  <a:pt x="864" y="98"/>
                </a:lnTo>
                <a:lnTo>
                  <a:pt x="848" y="90"/>
                </a:lnTo>
                <a:lnTo>
                  <a:pt x="830" y="84"/>
                </a:lnTo>
                <a:lnTo>
                  <a:pt x="810" y="80"/>
                </a:lnTo>
                <a:lnTo>
                  <a:pt x="810" y="80"/>
                </a:lnTo>
                <a:lnTo>
                  <a:pt x="796" y="80"/>
                </a:lnTo>
                <a:lnTo>
                  <a:pt x="782" y="82"/>
                </a:lnTo>
                <a:lnTo>
                  <a:pt x="770" y="84"/>
                </a:lnTo>
                <a:lnTo>
                  <a:pt x="758" y="86"/>
                </a:lnTo>
                <a:lnTo>
                  <a:pt x="758" y="86"/>
                </a:lnTo>
                <a:lnTo>
                  <a:pt x="748" y="72"/>
                </a:lnTo>
                <a:lnTo>
                  <a:pt x="736" y="58"/>
                </a:lnTo>
                <a:lnTo>
                  <a:pt x="720" y="46"/>
                </a:lnTo>
                <a:lnTo>
                  <a:pt x="704" y="34"/>
                </a:lnTo>
                <a:lnTo>
                  <a:pt x="704" y="34"/>
                </a:lnTo>
                <a:lnTo>
                  <a:pt x="738" y="26"/>
                </a:lnTo>
                <a:lnTo>
                  <a:pt x="774" y="20"/>
                </a:lnTo>
                <a:lnTo>
                  <a:pt x="812" y="18"/>
                </a:lnTo>
                <a:lnTo>
                  <a:pt x="850" y="20"/>
                </a:lnTo>
                <a:lnTo>
                  <a:pt x="850" y="20"/>
                </a:lnTo>
                <a:lnTo>
                  <a:pt x="886" y="24"/>
                </a:lnTo>
                <a:lnTo>
                  <a:pt x="922" y="28"/>
                </a:lnTo>
                <a:lnTo>
                  <a:pt x="958" y="34"/>
                </a:lnTo>
                <a:lnTo>
                  <a:pt x="992" y="42"/>
                </a:lnTo>
                <a:lnTo>
                  <a:pt x="992" y="42"/>
                </a:lnTo>
                <a:lnTo>
                  <a:pt x="974" y="54"/>
                </a:lnTo>
                <a:lnTo>
                  <a:pt x="960" y="68"/>
                </a:lnTo>
                <a:lnTo>
                  <a:pt x="956" y="76"/>
                </a:lnTo>
                <a:lnTo>
                  <a:pt x="952" y="82"/>
                </a:lnTo>
                <a:lnTo>
                  <a:pt x="950" y="90"/>
                </a:lnTo>
                <a:lnTo>
                  <a:pt x="948" y="98"/>
                </a:lnTo>
                <a:lnTo>
                  <a:pt x="948" y="98"/>
                </a:lnTo>
                <a:lnTo>
                  <a:pt x="948" y="110"/>
                </a:lnTo>
                <a:lnTo>
                  <a:pt x="952" y="118"/>
                </a:lnTo>
                <a:lnTo>
                  <a:pt x="958" y="126"/>
                </a:lnTo>
                <a:lnTo>
                  <a:pt x="964" y="128"/>
                </a:lnTo>
                <a:lnTo>
                  <a:pt x="964" y="128"/>
                </a:lnTo>
                <a:lnTo>
                  <a:pt x="968" y="130"/>
                </a:lnTo>
                <a:lnTo>
                  <a:pt x="972" y="132"/>
                </a:lnTo>
                <a:lnTo>
                  <a:pt x="972" y="132"/>
                </a:lnTo>
                <a:lnTo>
                  <a:pt x="980" y="130"/>
                </a:lnTo>
                <a:lnTo>
                  <a:pt x="984" y="126"/>
                </a:lnTo>
                <a:lnTo>
                  <a:pt x="988" y="120"/>
                </a:lnTo>
                <a:lnTo>
                  <a:pt x="990" y="114"/>
                </a:lnTo>
                <a:lnTo>
                  <a:pt x="990" y="114"/>
                </a:lnTo>
                <a:lnTo>
                  <a:pt x="988" y="108"/>
                </a:lnTo>
                <a:lnTo>
                  <a:pt x="984" y="102"/>
                </a:lnTo>
                <a:lnTo>
                  <a:pt x="980" y="98"/>
                </a:lnTo>
                <a:lnTo>
                  <a:pt x="972" y="96"/>
                </a:lnTo>
                <a:lnTo>
                  <a:pt x="972" y="96"/>
                </a:lnTo>
                <a:lnTo>
                  <a:pt x="966" y="98"/>
                </a:lnTo>
                <a:lnTo>
                  <a:pt x="960" y="102"/>
                </a:lnTo>
                <a:lnTo>
                  <a:pt x="956" y="108"/>
                </a:lnTo>
                <a:lnTo>
                  <a:pt x="956" y="114"/>
                </a:lnTo>
                <a:lnTo>
                  <a:pt x="956" y="114"/>
                </a:lnTo>
                <a:lnTo>
                  <a:pt x="956" y="120"/>
                </a:lnTo>
                <a:lnTo>
                  <a:pt x="956" y="120"/>
                </a:lnTo>
                <a:lnTo>
                  <a:pt x="952" y="110"/>
                </a:lnTo>
                <a:lnTo>
                  <a:pt x="952" y="100"/>
                </a:lnTo>
                <a:lnTo>
                  <a:pt x="952" y="100"/>
                </a:lnTo>
                <a:lnTo>
                  <a:pt x="952" y="90"/>
                </a:lnTo>
                <a:lnTo>
                  <a:pt x="956" y="84"/>
                </a:lnTo>
                <a:lnTo>
                  <a:pt x="960" y="76"/>
                </a:lnTo>
                <a:lnTo>
                  <a:pt x="964" y="68"/>
                </a:lnTo>
                <a:lnTo>
                  <a:pt x="978" y="54"/>
                </a:lnTo>
                <a:lnTo>
                  <a:pt x="996" y="44"/>
                </a:lnTo>
                <a:lnTo>
                  <a:pt x="996" y="44"/>
                </a:lnTo>
                <a:lnTo>
                  <a:pt x="1064" y="60"/>
                </a:lnTo>
                <a:lnTo>
                  <a:pt x="1130" y="78"/>
                </a:lnTo>
                <a:lnTo>
                  <a:pt x="1194" y="92"/>
                </a:lnTo>
                <a:lnTo>
                  <a:pt x="1224" y="96"/>
                </a:lnTo>
                <a:lnTo>
                  <a:pt x="1254" y="100"/>
                </a:lnTo>
                <a:lnTo>
                  <a:pt x="1254" y="100"/>
                </a:lnTo>
                <a:lnTo>
                  <a:pt x="1296" y="102"/>
                </a:lnTo>
                <a:lnTo>
                  <a:pt x="1316" y="100"/>
                </a:lnTo>
                <a:lnTo>
                  <a:pt x="1334" y="98"/>
                </a:lnTo>
                <a:lnTo>
                  <a:pt x="1352" y="92"/>
                </a:lnTo>
                <a:lnTo>
                  <a:pt x="1364" y="86"/>
                </a:lnTo>
                <a:lnTo>
                  <a:pt x="1370" y="80"/>
                </a:lnTo>
                <a:lnTo>
                  <a:pt x="1374" y="76"/>
                </a:lnTo>
                <a:lnTo>
                  <a:pt x="1376" y="70"/>
                </a:lnTo>
                <a:lnTo>
                  <a:pt x="1378" y="62"/>
                </a:lnTo>
                <a:lnTo>
                  <a:pt x="1378" y="62"/>
                </a:lnTo>
                <a:lnTo>
                  <a:pt x="1376" y="56"/>
                </a:lnTo>
                <a:lnTo>
                  <a:pt x="1374" y="48"/>
                </a:lnTo>
                <a:lnTo>
                  <a:pt x="1370" y="42"/>
                </a:lnTo>
                <a:lnTo>
                  <a:pt x="1364" y="36"/>
                </a:lnTo>
                <a:lnTo>
                  <a:pt x="1348" y="26"/>
                </a:lnTo>
                <a:lnTo>
                  <a:pt x="1328" y="18"/>
                </a:lnTo>
                <a:lnTo>
                  <a:pt x="1304" y="12"/>
                </a:lnTo>
                <a:lnTo>
                  <a:pt x="1278" y="8"/>
                </a:lnTo>
                <a:lnTo>
                  <a:pt x="1226" y="2"/>
                </a:lnTo>
                <a:lnTo>
                  <a:pt x="1226" y="2"/>
                </a:lnTo>
                <a:lnTo>
                  <a:pt x="1170" y="0"/>
                </a:lnTo>
                <a:lnTo>
                  <a:pt x="1140" y="2"/>
                </a:lnTo>
                <a:lnTo>
                  <a:pt x="1110" y="4"/>
                </a:lnTo>
                <a:lnTo>
                  <a:pt x="1082" y="8"/>
                </a:lnTo>
                <a:lnTo>
                  <a:pt x="1054" y="14"/>
                </a:lnTo>
                <a:lnTo>
                  <a:pt x="1030" y="20"/>
                </a:lnTo>
                <a:lnTo>
                  <a:pt x="1006" y="30"/>
                </a:lnTo>
                <a:lnTo>
                  <a:pt x="1006" y="30"/>
                </a:lnTo>
                <a:lnTo>
                  <a:pt x="968" y="20"/>
                </a:lnTo>
                <a:lnTo>
                  <a:pt x="930" y="12"/>
                </a:lnTo>
                <a:lnTo>
                  <a:pt x="890" y="6"/>
                </a:lnTo>
                <a:lnTo>
                  <a:pt x="848" y="0"/>
                </a:lnTo>
                <a:lnTo>
                  <a:pt x="848" y="0"/>
                </a:lnTo>
                <a:lnTo>
                  <a:pt x="828" y="0"/>
                </a:lnTo>
                <a:lnTo>
                  <a:pt x="806" y="0"/>
                </a:lnTo>
                <a:lnTo>
                  <a:pt x="784" y="2"/>
                </a:lnTo>
                <a:lnTo>
                  <a:pt x="764" y="4"/>
                </a:lnTo>
                <a:lnTo>
                  <a:pt x="744" y="8"/>
                </a:lnTo>
                <a:lnTo>
                  <a:pt x="724" y="12"/>
                </a:lnTo>
                <a:lnTo>
                  <a:pt x="706" y="18"/>
                </a:lnTo>
                <a:lnTo>
                  <a:pt x="688" y="26"/>
                </a:lnTo>
                <a:lnTo>
                  <a:pt x="688" y="26"/>
                </a:lnTo>
                <a:lnTo>
                  <a:pt x="672" y="18"/>
                </a:lnTo>
                <a:lnTo>
                  <a:pt x="654" y="12"/>
                </a:lnTo>
                <a:lnTo>
                  <a:pt x="634" y="8"/>
                </a:lnTo>
                <a:lnTo>
                  <a:pt x="614" y="4"/>
                </a:lnTo>
                <a:lnTo>
                  <a:pt x="594" y="2"/>
                </a:lnTo>
                <a:lnTo>
                  <a:pt x="572" y="0"/>
                </a:lnTo>
                <a:lnTo>
                  <a:pt x="550" y="0"/>
                </a:lnTo>
                <a:lnTo>
                  <a:pt x="528" y="0"/>
                </a:lnTo>
                <a:lnTo>
                  <a:pt x="528" y="0"/>
                </a:lnTo>
                <a:lnTo>
                  <a:pt x="486" y="6"/>
                </a:lnTo>
                <a:lnTo>
                  <a:pt x="446" y="12"/>
                </a:lnTo>
                <a:lnTo>
                  <a:pt x="408" y="20"/>
                </a:lnTo>
                <a:lnTo>
                  <a:pt x="372" y="30"/>
                </a:lnTo>
                <a:lnTo>
                  <a:pt x="372" y="30"/>
                </a:lnTo>
                <a:lnTo>
                  <a:pt x="348" y="20"/>
                </a:lnTo>
                <a:lnTo>
                  <a:pt x="322" y="14"/>
                </a:lnTo>
                <a:lnTo>
                  <a:pt x="296" y="8"/>
                </a:lnTo>
                <a:lnTo>
                  <a:pt x="266" y="4"/>
                </a:lnTo>
                <a:lnTo>
                  <a:pt x="238" y="2"/>
                </a:lnTo>
                <a:lnTo>
                  <a:pt x="208" y="0"/>
                </a:lnTo>
                <a:lnTo>
                  <a:pt x="152" y="2"/>
                </a:lnTo>
                <a:lnTo>
                  <a:pt x="152" y="2"/>
                </a:lnTo>
                <a:lnTo>
                  <a:pt x="100" y="8"/>
                </a:lnTo>
                <a:lnTo>
                  <a:pt x="74" y="12"/>
                </a:lnTo>
                <a:lnTo>
                  <a:pt x="50" y="18"/>
                </a:lnTo>
                <a:lnTo>
                  <a:pt x="30" y="26"/>
                </a:lnTo>
                <a:lnTo>
                  <a:pt x="14" y="36"/>
                </a:lnTo>
                <a:lnTo>
                  <a:pt x="8" y="42"/>
                </a:lnTo>
                <a:lnTo>
                  <a:pt x="4" y="48"/>
                </a:lnTo>
                <a:lnTo>
                  <a:pt x="0" y="56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1014" y="34"/>
                </a:moveTo>
                <a:lnTo>
                  <a:pt x="1014" y="34"/>
                </a:lnTo>
                <a:lnTo>
                  <a:pt x="1036" y="24"/>
                </a:lnTo>
                <a:lnTo>
                  <a:pt x="1062" y="18"/>
                </a:lnTo>
                <a:lnTo>
                  <a:pt x="1088" y="12"/>
                </a:lnTo>
                <a:lnTo>
                  <a:pt x="1116" y="8"/>
                </a:lnTo>
                <a:lnTo>
                  <a:pt x="1142" y="6"/>
                </a:lnTo>
                <a:lnTo>
                  <a:pt x="1170" y="4"/>
                </a:lnTo>
                <a:lnTo>
                  <a:pt x="1198" y="4"/>
                </a:lnTo>
                <a:lnTo>
                  <a:pt x="1224" y="6"/>
                </a:lnTo>
                <a:lnTo>
                  <a:pt x="1226" y="6"/>
                </a:lnTo>
                <a:lnTo>
                  <a:pt x="1226" y="6"/>
                </a:lnTo>
                <a:lnTo>
                  <a:pt x="1276" y="10"/>
                </a:lnTo>
                <a:lnTo>
                  <a:pt x="1300" y="14"/>
                </a:lnTo>
                <a:lnTo>
                  <a:pt x="1324" y="20"/>
                </a:lnTo>
                <a:lnTo>
                  <a:pt x="1346" y="28"/>
                </a:lnTo>
                <a:lnTo>
                  <a:pt x="1362" y="36"/>
                </a:lnTo>
                <a:lnTo>
                  <a:pt x="1368" y="42"/>
                </a:lnTo>
                <a:lnTo>
                  <a:pt x="1372" y="48"/>
                </a:lnTo>
                <a:lnTo>
                  <a:pt x="1374" y="56"/>
                </a:lnTo>
                <a:lnTo>
                  <a:pt x="1374" y="62"/>
                </a:lnTo>
                <a:lnTo>
                  <a:pt x="1374" y="62"/>
                </a:lnTo>
                <a:lnTo>
                  <a:pt x="1374" y="68"/>
                </a:lnTo>
                <a:lnTo>
                  <a:pt x="1370" y="74"/>
                </a:lnTo>
                <a:lnTo>
                  <a:pt x="1366" y="78"/>
                </a:lnTo>
                <a:lnTo>
                  <a:pt x="1362" y="84"/>
                </a:lnTo>
                <a:lnTo>
                  <a:pt x="1350" y="90"/>
                </a:lnTo>
                <a:lnTo>
                  <a:pt x="1334" y="94"/>
                </a:lnTo>
                <a:lnTo>
                  <a:pt x="1314" y="96"/>
                </a:lnTo>
                <a:lnTo>
                  <a:pt x="1294" y="98"/>
                </a:lnTo>
                <a:lnTo>
                  <a:pt x="1254" y="96"/>
                </a:lnTo>
                <a:lnTo>
                  <a:pt x="1254" y="96"/>
                </a:lnTo>
                <a:lnTo>
                  <a:pt x="1226" y="92"/>
                </a:lnTo>
                <a:lnTo>
                  <a:pt x="1198" y="88"/>
                </a:lnTo>
                <a:lnTo>
                  <a:pt x="1140" y="72"/>
                </a:lnTo>
                <a:lnTo>
                  <a:pt x="1080" y="52"/>
                </a:lnTo>
                <a:lnTo>
                  <a:pt x="1014" y="34"/>
                </a:lnTo>
                <a:lnTo>
                  <a:pt x="1014" y="34"/>
                </a:lnTo>
                <a:close/>
                <a:moveTo>
                  <a:pt x="696" y="234"/>
                </a:moveTo>
                <a:lnTo>
                  <a:pt x="696" y="234"/>
                </a:lnTo>
                <a:lnTo>
                  <a:pt x="712" y="228"/>
                </a:lnTo>
                <a:lnTo>
                  <a:pt x="726" y="218"/>
                </a:lnTo>
                <a:lnTo>
                  <a:pt x="740" y="208"/>
                </a:lnTo>
                <a:lnTo>
                  <a:pt x="752" y="196"/>
                </a:lnTo>
                <a:lnTo>
                  <a:pt x="760" y="182"/>
                </a:lnTo>
                <a:lnTo>
                  <a:pt x="766" y="168"/>
                </a:lnTo>
                <a:lnTo>
                  <a:pt x="770" y="150"/>
                </a:lnTo>
                <a:lnTo>
                  <a:pt x="770" y="134"/>
                </a:lnTo>
                <a:lnTo>
                  <a:pt x="770" y="132"/>
                </a:lnTo>
                <a:lnTo>
                  <a:pt x="770" y="132"/>
                </a:lnTo>
                <a:lnTo>
                  <a:pt x="768" y="116"/>
                </a:lnTo>
                <a:lnTo>
                  <a:pt x="764" y="102"/>
                </a:lnTo>
                <a:lnTo>
                  <a:pt x="764" y="102"/>
                </a:lnTo>
                <a:lnTo>
                  <a:pt x="788" y="100"/>
                </a:lnTo>
                <a:lnTo>
                  <a:pt x="810" y="100"/>
                </a:lnTo>
                <a:lnTo>
                  <a:pt x="810" y="100"/>
                </a:lnTo>
                <a:lnTo>
                  <a:pt x="828" y="102"/>
                </a:lnTo>
                <a:lnTo>
                  <a:pt x="844" y="106"/>
                </a:lnTo>
                <a:lnTo>
                  <a:pt x="858" y="112"/>
                </a:lnTo>
                <a:lnTo>
                  <a:pt x="872" y="118"/>
                </a:lnTo>
                <a:lnTo>
                  <a:pt x="884" y="128"/>
                </a:lnTo>
                <a:lnTo>
                  <a:pt x="892" y="140"/>
                </a:lnTo>
                <a:lnTo>
                  <a:pt x="898" y="152"/>
                </a:lnTo>
                <a:lnTo>
                  <a:pt x="900" y="168"/>
                </a:lnTo>
                <a:lnTo>
                  <a:pt x="900" y="168"/>
                </a:lnTo>
                <a:lnTo>
                  <a:pt x="898" y="178"/>
                </a:lnTo>
                <a:lnTo>
                  <a:pt x="894" y="188"/>
                </a:lnTo>
                <a:lnTo>
                  <a:pt x="890" y="198"/>
                </a:lnTo>
                <a:lnTo>
                  <a:pt x="884" y="206"/>
                </a:lnTo>
                <a:lnTo>
                  <a:pt x="876" y="212"/>
                </a:lnTo>
                <a:lnTo>
                  <a:pt x="866" y="220"/>
                </a:lnTo>
                <a:lnTo>
                  <a:pt x="846" y="230"/>
                </a:lnTo>
                <a:lnTo>
                  <a:pt x="824" y="238"/>
                </a:lnTo>
                <a:lnTo>
                  <a:pt x="798" y="242"/>
                </a:lnTo>
                <a:lnTo>
                  <a:pt x="772" y="244"/>
                </a:lnTo>
                <a:lnTo>
                  <a:pt x="746" y="244"/>
                </a:lnTo>
                <a:lnTo>
                  <a:pt x="746" y="244"/>
                </a:lnTo>
                <a:lnTo>
                  <a:pt x="720" y="240"/>
                </a:lnTo>
                <a:lnTo>
                  <a:pt x="696" y="234"/>
                </a:lnTo>
                <a:lnTo>
                  <a:pt x="696" y="234"/>
                </a:lnTo>
                <a:close/>
                <a:moveTo>
                  <a:pt x="614" y="102"/>
                </a:moveTo>
                <a:lnTo>
                  <a:pt x="614" y="102"/>
                </a:lnTo>
                <a:lnTo>
                  <a:pt x="608" y="116"/>
                </a:lnTo>
                <a:lnTo>
                  <a:pt x="606" y="132"/>
                </a:lnTo>
                <a:lnTo>
                  <a:pt x="606" y="134"/>
                </a:lnTo>
                <a:lnTo>
                  <a:pt x="606" y="134"/>
                </a:lnTo>
                <a:lnTo>
                  <a:pt x="608" y="150"/>
                </a:lnTo>
                <a:lnTo>
                  <a:pt x="610" y="168"/>
                </a:lnTo>
                <a:lnTo>
                  <a:pt x="618" y="182"/>
                </a:lnTo>
                <a:lnTo>
                  <a:pt x="626" y="196"/>
                </a:lnTo>
                <a:lnTo>
                  <a:pt x="638" y="208"/>
                </a:lnTo>
                <a:lnTo>
                  <a:pt x="650" y="218"/>
                </a:lnTo>
                <a:lnTo>
                  <a:pt x="666" y="228"/>
                </a:lnTo>
                <a:lnTo>
                  <a:pt x="682" y="234"/>
                </a:lnTo>
                <a:lnTo>
                  <a:pt x="682" y="234"/>
                </a:lnTo>
                <a:lnTo>
                  <a:pt x="658" y="240"/>
                </a:lnTo>
                <a:lnTo>
                  <a:pt x="632" y="244"/>
                </a:lnTo>
                <a:lnTo>
                  <a:pt x="632" y="244"/>
                </a:lnTo>
                <a:lnTo>
                  <a:pt x="606" y="244"/>
                </a:lnTo>
                <a:lnTo>
                  <a:pt x="580" y="242"/>
                </a:lnTo>
                <a:lnTo>
                  <a:pt x="554" y="238"/>
                </a:lnTo>
                <a:lnTo>
                  <a:pt x="530" y="230"/>
                </a:lnTo>
                <a:lnTo>
                  <a:pt x="510" y="220"/>
                </a:lnTo>
                <a:lnTo>
                  <a:pt x="502" y="212"/>
                </a:lnTo>
                <a:lnTo>
                  <a:pt x="494" y="206"/>
                </a:lnTo>
                <a:lnTo>
                  <a:pt x="488" y="198"/>
                </a:lnTo>
                <a:lnTo>
                  <a:pt x="484" y="188"/>
                </a:lnTo>
                <a:lnTo>
                  <a:pt x="480" y="178"/>
                </a:lnTo>
                <a:lnTo>
                  <a:pt x="478" y="168"/>
                </a:lnTo>
                <a:lnTo>
                  <a:pt x="478" y="168"/>
                </a:lnTo>
                <a:lnTo>
                  <a:pt x="480" y="152"/>
                </a:lnTo>
                <a:lnTo>
                  <a:pt x="484" y="140"/>
                </a:lnTo>
                <a:lnTo>
                  <a:pt x="494" y="128"/>
                </a:lnTo>
                <a:lnTo>
                  <a:pt x="506" y="118"/>
                </a:lnTo>
                <a:lnTo>
                  <a:pt x="518" y="112"/>
                </a:lnTo>
                <a:lnTo>
                  <a:pt x="534" y="106"/>
                </a:lnTo>
                <a:lnTo>
                  <a:pt x="550" y="102"/>
                </a:lnTo>
                <a:lnTo>
                  <a:pt x="566" y="100"/>
                </a:lnTo>
                <a:lnTo>
                  <a:pt x="566" y="100"/>
                </a:lnTo>
                <a:lnTo>
                  <a:pt x="590" y="100"/>
                </a:lnTo>
                <a:lnTo>
                  <a:pt x="614" y="102"/>
                </a:lnTo>
                <a:lnTo>
                  <a:pt x="614" y="102"/>
                </a:lnTo>
                <a:close/>
                <a:moveTo>
                  <a:pt x="688" y="40"/>
                </a:moveTo>
                <a:lnTo>
                  <a:pt x="688" y="40"/>
                </a:lnTo>
                <a:lnTo>
                  <a:pt x="708" y="48"/>
                </a:lnTo>
                <a:lnTo>
                  <a:pt x="726" y="60"/>
                </a:lnTo>
                <a:lnTo>
                  <a:pt x="742" y="74"/>
                </a:lnTo>
                <a:lnTo>
                  <a:pt x="752" y="88"/>
                </a:lnTo>
                <a:lnTo>
                  <a:pt x="752" y="88"/>
                </a:lnTo>
                <a:lnTo>
                  <a:pt x="734" y="98"/>
                </a:lnTo>
                <a:lnTo>
                  <a:pt x="728" y="104"/>
                </a:lnTo>
                <a:lnTo>
                  <a:pt x="720" y="110"/>
                </a:lnTo>
                <a:lnTo>
                  <a:pt x="714" y="118"/>
                </a:lnTo>
                <a:lnTo>
                  <a:pt x="710" y="126"/>
                </a:lnTo>
                <a:lnTo>
                  <a:pt x="708" y="134"/>
                </a:lnTo>
                <a:lnTo>
                  <a:pt x="706" y="144"/>
                </a:lnTo>
                <a:lnTo>
                  <a:pt x="706" y="144"/>
                </a:lnTo>
                <a:lnTo>
                  <a:pt x="708" y="154"/>
                </a:lnTo>
                <a:lnTo>
                  <a:pt x="712" y="164"/>
                </a:lnTo>
                <a:lnTo>
                  <a:pt x="718" y="170"/>
                </a:lnTo>
                <a:lnTo>
                  <a:pt x="726" y="176"/>
                </a:lnTo>
                <a:lnTo>
                  <a:pt x="726" y="176"/>
                </a:lnTo>
                <a:lnTo>
                  <a:pt x="732" y="178"/>
                </a:lnTo>
                <a:lnTo>
                  <a:pt x="732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8" y="178"/>
                </a:lnTo>
                <a:lnTo>
                  <a:pt x="738" y="178"/>
                </a:lnTo>
                <a:lnTo>
                  <a:pt x="744" y="176"/>
                </a:lnTo>
                <a:lnTo>
                  <a:pt x="750" y="172"/>
                </a:lnTo>
                <a:lnTo>
                  <a:pt x="752" y="166"/>
                </a:lnTo>
                <a:lnTo>
                  <a:pt x="754" y="160"/>
                </a:lnTo>
                <a:lnTo>
                  <a:pt x="754" y="160"/>
                </a:lnTo>
                <a:lnTo>
                  <a:pt x="752" y="154"/>
                </a:lnTo>
                <a:lnTo>
                  <a:pt x="748" y="148"/>
                </a:lnTo>
                <a:lnTo>
                  <a:pt x="742" y="144"/>
                </a:lnTo>
                <a:lnTo>
                  <a:pt x="736" y="144"/>
                </a:lnTo>
                <a:lnTo>
                  <a:pt x="736" y="144"/>
                </a:lnTo>
                <a:lnTo>
                  <a:pt x="730" y="144"/>
                </a:lnTo>
                <a:lnTo>
                  <a:pt x="724" y="148"/>
                </a:lnTo>
                <a:lnTo>
                  <a:pt x="720" y="154"/>
                </a:lnTo>
                <a:lnTo>
                  <a:pt x="718" y="160"/>
                </a:lnTo>
                <a:lnTo>
                  <a:pt x="718" y="160"/>
                </a:lnTo>
                <a:lnTo>
                  <a:pt x="720" y="166"/>
                </a:lnTo>
                <a:lnTo>
                  <a:pt x="722" y="170"/>
                </a:lnTo>
                <a:lnTo>
                  <a:pt x="722" y="170"/>
                </a:lnTo>
                <a:lnTo>
                  <a:pt x="716" y="166"/>
                </a:lnTo>
                <a:lnTo>
                  <a:pt x="712" y="160"/>
                </a:lnTo>
                <a:lnTo>
                  <a:pt x="710" y="152"/>
                </a:lnTo>
                <a:lnTo>
                  <a:pt x="710" y="144"/>
                </a:lnTo>
                <a:lnTo>
                  <a:pt x="710" y="144"/>
                </a:lnTo>
                <a:lnTo>
                  <a:pt x="712" y="136"/>
                </a:lnTo>
                <a:lnTo>
                  <a:pt x="714" y="128"/>
                </a:lnTo>
                <a:lnTo>
                  <a:pt x="720" y="122"/>
                </a:lnTo>
                <a:lnTo>
                  <a:pt x="726" y="116"/>
                </a:lnTo>
                <a:lnTo>
                  <a:pt x="732" y="112"/>
                </a:lnTo>
                <a:lnTo>
                  <a:pt x="742" y="108"/>
                </a:lnTo>
                <a:lnTo>
                  <a:pt x="760" y="102"/>
                </a:lnTo>
                <a:lnTo>
                  <a:pt x="760" y="102"/>
                </a:lnTo>
                <a:lnTo>
                  <a:pt x="764" y="118"/>
                </a:lnTo>
                <a:lnTo>
                  <a:pt x="766" y="134"/>
                </a:lnTo>
                <a:lnTo>
                  <a:pt x="766" y="134"/>
                </a:lnTo>
                <a:lnTo>
                  <a:pt x="766" y="150"/>
                </a:lnTo>
                <a:lnTo>
                  <a:pt x="762" y="166"/>
                </a:lnTo>
                <a:lnTo>
                  <a:pt x="756" y="182"/>
                </a:lnTo>
                <a:lnTo>
                  <a:pt x="746" y="194"/>
                </a:lnTo>
                <a:lnTo>
                  <a:pt x="736" y="206"/>
                </a:lnTo>
                <a:lnTo>
                  <a:pt x="722" y="216"/>
                </a:lnTo>
                <a:lnTo>
                  <a:pt x="706" y="226"/>
                </a:lnTo>
                <a:lnTo>
                  <a:pt x="688" y="232"/>
                </a:lnTo>
                <a:lnTo>
                  <a:pt x="688" y="232"/>
                </a:lnTo>
                <a:lnTo>
                  <a:pt x="672" y="226"/>
                </a:lnTo>
                <a:lnTo>
                  <a:pt x="656" y="216"/>
                </a:lnTo>
                <a:lnTo>
                  <a:pt x="642" y="206"/>
                </a:lnTo>
                <a:lnTo>
                  <a:pt x="630" y="194"/>
                </a:lnTo>
                <a:lnTo>
                  <a:pt x="622" y="182"/>
                </a:lnTo>
                <a:lnTo>
                  <a:pt x="614" y="166"/>
                </a:lnTo>
                <a:lnTo>
                  <a:pt x="612" y="150"/>
                </a:lnTo>
                <a:lnTo>
                  <a:pt x="610" y="134"/>
                </a:lnTo>
                <a:lnTo>
                  <a:pt x="610" y="134"/>
                </a:lnTo>
                <a:lnTo>
                  <a:pt x="612" y="118"/>
                </a:lnTo>
                <a:lnTo>
                  <a:pt x="618" y="102"/>
                </a:lnTo>
                <a:lnTo>
                  <a:pt x="618" y="102"/>
                </a:lnTo>
                <a:lnTo>
                  <a:pt x="636" y="108"/>
                </a:lnTo>
                <a:lnTo>
                  <a:pt x="644" y="112"/>
                </a:lnTo>
                <a:lnTo>
                  <a:pt x="652" y="116"/>
                </a:lnTo>
                <a:lnTo>
                  <a:pt x="658" y="122"/>
                </a:lnTo>
                <a:lnTo>
                  <a:pt x="662" y="128"/>
                </a:lnTo>
                <a:lnTo>
                  <a:pt x="666" y="136"/>
                </a:lnTo>
                <a:lnTo>
                  <a:pt x="668" y="144"/>
                </a:lnTo>
                <a:lnTo>
                  <a:pt x="668" y="144"/>
                </a:lnTo>
                <a:lnTo>
                  <a:pt x="668" y="152"/>
                </a:lnTo>
                <a:lnTo>
                  <a:pt x="666" y="158"/>
                </a:lnTo>
                <a:lnTo>
                  <a:pt x="662" y="164"/>
                </a:lnTo>
                <a:lnTo>
                  <a:pt x="658" y="168"/>
                </a:lnTo>
                <a:lnTo>
                  <a:pt x="658" y="168"/>
                </a:lnTo>
                <a:lnTo>
                  <a:pt x="660" y="160"/>
                </a:lnTo>
                <a:lnTo>
                  <a:pt x="660" y="160"/>
                </a:lnTo>
                <a:lnTo>
                  <a:pt x="658" y="154"/>
                </a:lnTo>
                <a:lnTo>
                  <a:pt x="654" y="148"/>
                </a:lnTo>
                <a:lnTo>
                  <a:pt x="650" y="144"/>
                </a:lnTo>
                <a:lnTo>
                  <a:pt x="642" y="144"/>
                </a:lnTo>
                <a:lnTo>
                  <a:pt x="642" y="144"/>
                </a:lnTo>
                <a:lnTo>
                  <a:pt x="636" y="144"/>
                </a:lnTo>
                <a:lnTo>
                  <a:pt x="630" y="148"/>
                </a:lnTo>
                <a:lnTo>
                  <a:pt x="626" y="154"/>
                </a:lnTo>
                <a:lnTo>
                  <a:pt x="626" y="160"/>
                </a:lnTo>
                <a:lnTo>
                  <a:pt x="626" y="160"/>
                </a:lnTo>
                <a:lnTo>
                  <a:pt x="626" y="166"/>
                </a:lnTo>
                <a:lnTo>
                  <a:pt x="628" y="170"/>
                </a:lnTo>
                <a:lnTo>
                  <a:pt x="632" y="174"/>
                </a:lnTo>
                <a:lnTo>
                  <a:pt x="638" y="176"/>
                </a:lnTo>
                <a:lnTo>
                  <a:pt x="638" y="176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50" y="176"/>
                </a:lnTo>
                <a:lnTo>
                  <a:pt x="650" y="176"/>
                </a:lnTo>
                <a:lnTo>
                  <a:pt x="652" y="176"/>
                </a:lnTo>
                <a:lnTo>
                  <a:pt x="652" y="176"/>
                </a:lnTo>
                <a:lnTo>
                  <a:pt x="660" y="170"/>
                </a:lnTo>
                <a:lnTo>
                  <a:pt x="666" y="164"/>
                </a:lnTo>
                <a:lnTo>
                  <a:pt x="670" y="154"/>
                </a:lnTo>
                <a:lnTo>
                  <a:pt x="672" y="144"/>
                </a:lnTo>
                <a:lnTo>
                  <a:pt x="672" y="144"/>
                </a:lnTo>
                <a:lnTo>
                  <a:pt x="670" y="134"/>
                </a:lnTo>
                <a:lnTo>
                  <a:pt x="666" y="126"/>
                </a:lnTo>
                <a:lnTo>
                  <a:pt x="662" y="118"/>
                </a:lnTo>
                <a:lnTo>
                  <a:pt x="658" y="110"/>
                </a:lnTo>
                <a:lnTo>
                  <a:pt x="650" y="104"/>
                </a:lnTo>
                <a:lnTo>
                  <a:pt x="642" y="98"/>
                </a:lnTo>
                <a:lnTo>
                  <a:pt x="624" y="88"/>
                </a:lnTo>
                <a:lnTo>
                  <a:pt x="624" y="88"/>
                </a:lnTo>
                <a:lnTo>
                  <a:pt x="636" y="74"/>
                </a:lnTo>
                <a:lnTo>
                  <a:pt x="652" y="60"/>
                </a:lnTo>
                <a:lnTo>
                  <a:pt x="668" y="48"/>
                </a:lnTo>
                <a:lnTo>
                  <a:pt x="688" y="40"/>
                </a:lnTo>
                <a:lnTo>
                  <a:pt x="688" y="40"/>
                </a:lnTo>
                <a:close/>
                <a:moveTo>
                  <a:pt x="4" y="62"/>
                </a:moveTo>
                <a:lnTo>
                  <a:pt x="4" y="62"/>
                </a:lnTo>
                <a:lnTo>
                  <a:pt x="4" y="56"/>
                </a:lnTo>
                <a:lnTo>
                  <a:pt x="6" y="48"/>
                </a:lnTo>
                <a:lnTo>
                  <a:pt x="10" y="42"/>
                </a:lnTo>
                <a:lnTo>
                  <a:pt x="16" y="36"/>
                </a:lnTo>
                <a:lnTo>
                  <a:pt x="32" y="28"/>
                </a:lnTo>
                <a:lnTo>
                  <a:pt x="52" y="20"/>
                </a:lnTo>
                <a:lnTo>
                  <a:pt x="76" y="14"/>
                </a:lnTo>
                <a:lnTo>
                  <a:pt x="102" y="10"/>
                </a:lnTo>
                <a:lnTo>
                  <a:pt x="152" y="6"/>
                </a:lnTo>
                <a:lnTo>
                  <a:pt x="152" y="6"/>
                </a:lnTo>
                <a:lnTo>
                  <a:pt x="152" y="6"/>
                </a:lnTo>
                <a:lnTo>
                  <a:pt x="180" y="4"/>
                </a:lnTo>
                <a:lnTo>
                  <a:pt x="206" y="4"/>
                </a:lnTo>
                <a:lnTo>
                  <a:pt x="234" y="6"/>
                </a:lnTo>
                <a:lnTo>
                  <a:pt x="262" y="8"/>
                </a:lnTo>
                <a:lnTo>
                  <a:pt x="290" y="12"/>
                </a:lnTo>
                <a:lnTo>
                  <a:pt x="316" y="18"/>
                </a:lnTo>
                <a:lnTo>
                  <a:pt x="340" y="24"/>
                </a:lnTo>
                <a:lnTo>
                  <a:pt x="362" y="34"/>
                </a:lnTo>
                <a:lnTo>
                  <a:pt x="362" y="34"/>
                </a:lnTo>
                <a:lnTo>
                  <a:pt x="298" y="52"/>
                </a:lnTo>
                <a:lnTo>
                  <a:pt x="238" y="72"/>
                </a:lnTo>
                <a:lnTo>
                  <a:pt x="180" y="88"/>
                </a:lnTo>
                <a:lnTo>
                  <a:pt x="152" y="92"/>
                </a:lnTo>
                <a:lnTo>
                  <a:pt x="122" y="96"/>
                </a:lnTo>
                <a:lnTo>
                  <a:pt x="122" y="96"/>
                </a:lnTo>
                <a:lnTo>
                  <a:pt x="82" y="98"/>
                </a:lnTo>
                <a:lnTo>
                  <a:pt x="62" y="96"/>
                </a:lnTo>
                <a:lnTo>
                  <a:pt x="44" y="94"/>
                </a:lnTo>
                <a:lnTo>
                  <a:pt x="28" y="90"/>
                </a:lnTo>
                <a:lnTo>
                  <a:pt x="16" y="84"/>
                </a:lnTo>
                <a:lnTo>
                  <a:pt x="10" y="78"/>
                </a:lnTo>
                <a:lnTo>
                  <a:pt x="6" y="74"/>
                </a:lnTo>
                <a:lnTo>
                  <a:pt x="4" y="68"/>
                </a:lnTo>
                <a:lnTo>
                  <a:pt x="4" y="62"/>
                </a:lnTo>
                <a:lnTo>
                  <a:pt x="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051" name="文本框 26"/>
          <p:cNvSpPr txBox="1">
            <a:spLocks noChangeArrowheads="1"/>
          </p:cNvSpPr>
          <p:nvPr/>
        </p:nvSpPr>
        <p:spPr bwMode="auto">
          <a:xfrm>
            <a:off x="4865688" y="2097089"/>
            <a:ext cx="7921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2052" name="文本框 27"/>
          <p:cNvSpPr txBox="1">
            <a:spLocks noChangeArrowheads="1"/>
          </p:cNvSpPr>
          <p:nvPr/>
        </p:nvSpPr>
        <p:spPr bwMode="auto">
          <a:xfrm>
            <a:off x="5813426" y="2020889"/>
            <a:ext cx="7921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3" name="文本框 28"/>
          <p:cNvSpPr txBox="1">
            <a:spLocks noChangeArrowheads="1"/>
          </p:cNvSpPr>
          <p:nvPr/>
        </p:nvSpPr>
        <p:spPr bwMode="auto">
          <a:xfrm>
            <a:off x="6759576" y="2097089"/>
            <a:ext cx="7921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87813" y="3216276"/>
            <a:ext cx="4241800" cy="7588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图书</a:t>
            </a:r>
            <a:r>
              <a:rPr lang="zh-CN" altLang="en-US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的获取服务</a:t>
            </a:r>
            <a:r>
              <a:rPr lang="en-US" altLang="zh-CN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—</a:t>
            </a:r>
            <a:r>
              <a:rPr lang="zh-CN" altLang="en-US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帮助大家获取到本馆没有的图书</a:t>
            </a:r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2055" name="直接连接符 30"/>
          <p:cNvCxnSpPr>
            <a:cxnSpLocks noChangeShapeType="1"/>
          </p:cNvCxnSpPr>
          <p:nvPr/>
        </p:nvCxnSpPr>
        <p:spPr bwMode="auto">
          <a:xfrm>
            <a:off x="38465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6" name="直接连接符 31"/>
          <p:cNvCxnSpPr>
            <a:cxnSpLocks noChangeShapeType="1"/>
          </p:cNvCxnSpPr>
          <p:nvPr/>
        </p:nvCxnSpPr>
        <p:spPr bwMode="auto">
          <a:xfrm>
            <a:off x="3846513" y="3975100"/>
            <a:ext cx="47244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7" name="直接连接符 32"/>
          <p:cNvCxnSpPr>
            <a:cxnSpLocks noChangeShapeType="1"/>
          </p:cNvCxnSpPr>
          <p:nvPr/>
        </p:nvCxnSpPr>
        <p:spPr bwMode="auto">
          <a:xfrm>
            <a:off x="78089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13063" t="4271" r="14182"/>
          <a:stretch>
            <a:fillRect/>
          </a:stretch>
        </p:blipFill>
        <p:spPr>
          <a:xfrm>
            <a:off x="0" y="-28577"/>
            <a:ext cx="12158663" cy="71008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417822" y="1493229"/>
            <a:ext cx="1554854" cy="36414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图书馆</a:t>
            </a:r>
            <a:r>
              <a:rPr lang="en-US" altLang="zh-CN" dirty="0" smtClean="0"/>
              <a:t>OPAC</a:t>
            </a:r>
            <a:endParaRPr lang="zh-CN" altLang="en-US" dirty="0" smtClean="0"/>
          </a:p>
        </p:txBody>
      </p:sp>
      <p:pic>
        <p:nvPicPr>
          <p:cNvPr id="7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9" y="464024"/>
            <a:ext cx="11616326" cy="596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13063" t="4271" r="14182"/>
          <a:stretch>
            <a:fillRect/>
          </a:stretch>
        </p:blipFill>
        <p:spPr>
          <a:xfrm>
            <a:off x="0" y="-28577"/>
            <a:ext cx="12158663" cy="71008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403535" y="1778979"/>
            <a:ext cx="1554854" cy="36414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215538" y="1300899"/>
            <a:ext cx="4769816" cy="532344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7609" y="257175"/>
            <a:ext cx="12203872" cy="8715196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48136" y="1119154"/>
            <a:ext cx="295063" cy="1109696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19292" y="1092860"/>
            <a:ext cx="2138495" cy="785010"/>
          </a:xfrm>
          <a:prstGeom prst="wedgeRectCallout">
            <a:avLst>
              <a:gd name="adj1" fmla="val -56709"/>
              <a:gd name="adj2" fmla="val 8062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点击目录标签，查看本书目录结构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8943975" y="903411"/>
            <a:ext cx="1766577" cy="378898"/>
          </a:xfrm>
          <a:prstGeom prst="wedgeRectCallout">
            <a:avLst>
              <a:gd name="adj1" fmla="val 40643"/>
              <a:gd name="adj2" fmla="val -10126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支持书内搜索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2809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0" y="1800224"/>
            <a:ext cx="1871663" cy="72866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613" y="-147638"/>
            <a:ext cx="12849225" cy="715327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703448" y="1221766"/>
            <a:ext cx="1554854" cy="36414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613" y="-166688"/>
            <a:ext cx="12849225" cy="7191375"/>
          </a:xfrm>
          <a:prstGeom prst="rect">
            <a:avLst/>
          </a:prstGeom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518314" y="3284537"/>
            <a:ext cx="2592387" cy="935037"/>
          </a:xfrm>
          <a:prstGeom prst="wedgeRectCallout">
            <a:avLst>
              <a:gd name="adj1" fmla="val -82913"/>
              <a:gd name="adj2" fmla="val -3457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填写您需要的该本图书的页码范围，并正确填写接收邮箱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</a:t>
            </a:r>
            <a:r>
              <a:rPr lang="zh-CN" altLang="en-US" dirty="0" smtClean="0"/>
              <a:t>秀是什么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>
                <a:latin typeface="微软雅黑" panose="020B0503020204020204" pitchFamily="34" charset="-122"/>
              </a:rPr>
              <a:t>读秀学术搜索是由海量</a:t>
            </a:r>
            <a:r>
              <a:rPr lang="zh-CN" altLang="zh-CN" dirty="0" smtClean="0">
                <a:latin typeface="微软雅黑" panose="020B0503020204020204" pitchFamily="34" charset="-122"/>
              </a:rPr>
              <a:t>图书组成</a:t>
            </a:r>
            <a:r>
              <a:rPr lang="zh-CN" altLang="zh-CN" dirty="0">
                <a:latin typeface="微软雅黑" panose="020B0503020204020204" pitchFamily="34" charset="-122"/>
              </a:rPr>
              <a:t>的庞大的知识系统，是一个可以对文献资源及其全文内容进行深度检索，并且提供原文传送服务的平台</a:t>
            </a:r>
            <a:r>
              <a:rPr lang="zh-CN" altLang="zh-CN" dirty="0" smtClean="0">
                <a:latin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</a:endParaRPr>
          </a:p>
          <a:p>
            <a:r>
              <a:rPr lang="zh-CN" altLang="zh-CN" dirty="0" smtClean="0">
                <a:latin typeface="微软雅黑" panose="020B0503020204020204" pitchFamily="34" charset="-122"/>
              </a:rPr>
              <a:t>读</a:t>
            </a:r>
            <a:r>
              <a:rPr lang="zh-CN" altLang="zh-CN" dirty="0">
                <a:latin typeface="微软雅黑" panose="020B0503020204020204" pitchFamily="34" charset="-122"/>
              </a:rPr>
              <a:t>秀现收录</a:t>
            </a:r>
            <a:r>
              <a:rPr lang="en-US" altLang="zh-CN" dirty="0" smtClean="0">
                <a:latin typeface="微软雅黑" panose="020B0503020204020204" pitchFamily="34" charset="-122"/>
              </a:rPr>
              <a:t>490</a:t>
            </a:r>
            <a:r>
              <a:rPr lang="zh-CN" altLang="zh-CN" dirty="0">
                <a:latin typeface="微软雅黑" panose="020B0503020204020204" pitchFamily="34" charset="-122"/>
              </a:rPr>
              <a:t>万种中文图书题录信息</a:t>
            </a:r>
            <a:r>
              <a:rPr lang="zh-CN" altLang="zh-CN" dirty="0" smtClean="0">
                <a:latin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</a:rPr>
              <a:t>可以进行</a:t>
            </a:r>
            <a:r>
              <a:rPr lang="en-US" altLang="zh-CN" dirty="0" smtClean="0">
                <a:latin typeface="微软雅黑" panose="020B0503020204020204" pitchFamily="34" charset="-122"/>
              </a:rPr>
              <a:t>280</a:t>
            </a:r>
            <a:r>
              <a:rPr lang="zh-CN" altLang="zh-CN" dirty="0" smtClean="0">
                <a:latin typeface="微软雅黑" panose="020B0503020204020204" pitchFamily="34" charset="-122"/>
              </a:rPr>
              <a:t>万</a:t>
            </a:r>
            <a:r>
              <a:rPr lang="zh-CN" altLang="zh-CN" dirty="0">
                <a:latin typeface="微软雅黑" panose="020B0503020204020204" pitchFamily="34" charset="-122"/>
              </a:rPr>
              <a:t>种中文</a:t>
            </a:r>
            <a:r>
              <a:rPr lang="zh-CN" altLang="zh-CN" dirty="0" smtClean="0">
                <a:latin typeface="微软雅黑" panose="020B0503020204020204" pitchFamily="34" charset="-122"/>
              </a:rPr>
              <a:t>图书</a:t>
            </a:r>
            <a:r>
              <a:rPr lang="zh-CN" altLang="en-US" dirty="0" smtClean="0">
                <a:latin typeface="微软雅黑" panose="020B0503020204020204" pitchFamily="34" charset="-122"/>
              </a:rPr>
              <a:t>文献传递</a:t>
            </a:r>
            <a:r>
              <a:rPr lang="zh-CN" altLang="zh-CN" dirty="0" smtClean="0">
                <a:latin typeface="微软雅黑" panose="020B0503020204020204" pitchFamily="34" charset="-122"/>
              </a:rPr>
              <a:t>，</a:t>
            </a:r>
            <a:r>
              <a:rPr lang="zh-CN" altLang="zh-CN" dirty="0">
                <a:latin typeface="微软雅黑" panose="020B0503020204020204" pitchFamily="34" charset="-122"/>
              </a:rPr>
              <a:t>可搜索的信息量超过13亿页，为读者提供深入到图书内容的全文检索。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580" y="-414337"/>
            <a:ext cx="13303124" cy="714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900" cy="6886576"/>
          </a:xfrm>
          <a:prstGeom prst="rect">
            <a:avLst/>
          </a:prstGeom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364088" y="3356992"/>
            <a:ext cx="2592387" cy="935037"/>
          </a:xfrm>
          <a:prstGeom prst="wedgeRectCallout">
            <a:avLst>
              <a:gd name="adj1" fmla="val -18479"/>
              <a:gd name="adj2" fmla="val 10508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进入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邮箱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查看邮件，点击超链接进行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在线阅读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/>
          <p:nvPr/>
        </p:nvSpPr>
        <p:spPr bwMode="auto">
          <a:xfrm>
            <a:off x="5337176" y="2792414"/>
            <a:ext cx="1744663" cy="314325"/>
          </a:xfrm>
          <a:custGeom>
            <a:avLst/>
            <a:gdLst>
              <a:gd name="T0" fmla="*/ 62 w 1378"/>
              <a:gd name="T1" fmla="*/ 100 h 248"/>
              <a:gd name="T2" fmla="*/ 380 w 1378"/>
              <a:gd name="T3" fmla="*/ 44 h 248"/>
              <a:gd name="T4" fmla="*/ 422 w 1378"/>
              <a:gd name="T5" fmla="*/ 116 h 248"/>
              <a:gd name="T6" fmla="*/ 400 w 1378"/>
              <a:gd name="T7" fmla="*/ 98 h 248"/>
              <a:gd name="T8" fmla="*/ 406 w 1378"/>
              <a:gd name="T9" fmla="*/ 132 h 248"/>
              <a:gd name="T10" fmla="*/ 428 w 1378"/>
              <a:gd name="T11" fmla="*/ 90 h 248"/>
              <a:gd name="T12" fmla="*/ 492 w 1378"/>
              <a:gd name="T13" fmla="*/ 24 h 248"/>
              <a:gd name="T14" fmla="*/ 642 w 1378"/>
              <a:gd name="T15" fmla="*/ 58 h 248"/>
              <a:gd name="T16" fmla="*/ 548 w 1378"/>
              <a:gd name="T17" fmla="*/ 84 h 248"/>
              <a:gd name="T18" fmla="*/ 474 w 1378"/>
              <a:gd name="T19" fmla="*/ 178 h 248"/>
              <a:gd name="T20" fmla="*/ 606 w 1378"/>
              <a:gd name="T21" fmla="*/ 248 h 248"/>
              <a:gd name="T22" fmla="*/ 772 w 1378"/>
              <a:gd name="T23" fmla="*/ 248 h 248"/>
              <a:gd name="T24" fmla="*/ 904 w 1378"/>
              <a:gd name="T25" fmla="*/ 178 h 248"/>
              <a:gd name="T26" fmla="*/ 830 w 1378"/>
              <a:gd name="T27" fmla="*/ 84 h 248"/>
              <a:gd name="T28" fmla="*/ 736 w 1378"/>
              <a:gd name="T29" fmla="*/ 58 h 248"/>
              <a:gd name="T30" fmla="*/ 886 w 1378"/>
              <a:gd name="T31" fmla="*/ 24 h 248"/>
              <a:gd name="T32" fmla="*/ 950 w 1378"/>
              <a:gd name="T33" fmla="*/ 90 h 248"/>
              <a:gd name="T34" fmla="*/ 972 w 1378"/>
              <a:gd name="T35" fmla="*/ 132 h 248"/>
              <a:gd name="T36" fmla="*/ 980 w 1378"/>
              <a:gd name="T37" fmla="*/ 98 h 248"/>
              <a:gd name="T38" fmla="*/ 956 w 1378"/>
              <a:gd name="T39" fmla="*/ 120 h 248"/>
              <a:gd name="T40" fmla="*/ 996 w 1378"/>
              <a:gd name="T41" fmla="*/ 44 h 248"/>
              <a:gd name="T42" fmla="*/ 1316 w 1378"/>
              <a:gd name="T43" fmla="*/ 100 h 248"/>
              <a:gd name="T44" fmla="*/ 1376 w 1378"/>
              <a:gd name="T45" fmla="*/ 56 h 248"/>
              <a:gd name="T46" fmla="*/ 1226 w 1378"/>
              <a:gd name="T47" fmla="*/ 2 h 248"/>
              <a:gd name="T48" fmla="*/ 968 w 1378"/>
              <a:gd name="T49" fmla="*/ 20 h 248"/>
              <a:gd name="T50" fmla="*/ 744 w 1378"/>
              <a:gd name="T51" fmla="*/ 8 h 248"/>
              <a:gd name="T52" fmla="*/ 594 w 1378"/>
              <a:gd name="T53" fmla="*/ 2 h 248"/>
              <a:gd name="T54" fmla="*/ 372 w 1378"/>
              <a:gd name="T55" fmla="*/ 30 h 248"/>
              <a:gd name="T56" fmla="*/ 100 w 1378"/>
              <a:gd name="T57" fmla="*/ 8 h 248"/>
              <a:gd name="T58" fmla="*/ 0 w 1378"/>
              <a:gd name="T59" fmla="*/ 62 h 248"/>
              <a:gd name="T60" fmla="*/ 1198 w 1378"/>
              <a:gd name="T61" fmla="*/ 4 h 248"/>
              <a:gd name="T62" fmla="*/ 1368 w 1378"/>
              <a:gd name="T63" fmla="*/ 42 h 248"/>
              <a:gd name="T64" fmla="*/ 1350 w 1378"/>
              <a:gd name="T65" fmla="*/ 90 h 248"/>
              <a:gd name="T66" fmla="*/ 1080 w 1378"/>
              <a:gd name="T67" fmla="*/ 52 h 248"/>
              <a:gd name="T68" fmla="*/ 760 w 1378"/>
              <a:gd name="T69" fmla="*/ 182 h 248"/>
              <a:gd name="T70" fmla="*/ 788 w 1378"/>
              <a:gd name="T71" fmla="*/ 100 h 248"/>
              <a:gd name="T72" fmla="*/ 898 w 1378"/>
              <a:gd name="T73" fmla="*/ 152 h 248"/>
              <a:gd name="T74" fmla="*/ 846 w 1378"/>
              <a:gd name="T75" fmla="*/ 230 h 248"/>
              <a:gd name="T76" fmla="*/ 614 w 1378"/>
              <a:gd name="T77" fmla="*/ 102 h 248"/>
              <a:gd name="T78" fmla="*/ 626 w 1378"/>
              <a:gd name="T79" fmla="*/ 196 h 248"/>
              <a:gd name="T80" fmla="*/ 606 w 1378"/>
              <a:gd name="T81" fmla="*/ 244 h 248"/>
              <a:gd name="T82" fmla="*/ 480 w 1378"/>
              <a:gd name="T83" fmla="*/ 178 h 248"/>
              <a:gd name="T84" fmla="*/ 550 w 1378"/>
              <a:gd name="T85" fmla="*/ 102 h 248"/>
              <a:gd name="T86" fmla="*/ 726 w 1378"/>
              <a:gd name="T87" fmla="*/ 60 h 248"/>
              <a:gd name="T88" fmla="*/ 708 w 1378"/>
              <a:gd name="T89" fmla="*/ 134 h 248"/>
              <a:gd name="T90" fmla="*/ 732 w 1378"/>
              <a:gd name="T91" fmla="*/ 178 h 248"/>
              <a:gd name="T92" fmla="*/ 752 w 1378"/>
              <a:gd name="T93" fmla="*/ 166 h 248"/>
              <a:gd name="T94" fmla="*/ 724 w 1378"/>
              <a:gd name="T95" fmla="*/ 148 h 248"/>
              <a:gd name="T96" fmla="*/ 710 w 1378"/>
              <a:gd name="T97" fmla="*/ 152 h 248"/>
              <a:gd name="T98" fmla="*/ 760 w 1378"/>
              <a:gd name="T99" fmla="*/ 102 h 248"/>
              <a:gd name="T100" fmla="*/ 736 w 1378"/>
              <a:gd name="T101" fmla="*/ 206 h 248"/>
              <a:gd name="T102" fmla="*/ 622 w 1378"/>
              <a:gd name="T103" fmla="*/ 182 h 248"/>
              <a:gd name="T104" fmla="*/ 644 w 1378"/>
              <a:gd name="T105" fmla="*/ 112 h 248"/>
              <a:gd name="T106" fmla="*/ 662 w 1378"/>
              <a:gd name="T107" fmla="*/ 164 h 248"/>
              <a:gd name="T108" fmla="*/ 642 w 1378"/>
              <a:gd name="T109" fmla="*/ 144 h 248"/>
              <a:gd name="T110" fmla="*/ 638 w 1378"/>
              <a:gd name="T111" fmla="*/ 176 h 248"/>
              <a:gd name="T112" fmla="*/ 652 w 1378"/>
              <a:gd name="T113" fmla="*/ 176 h 248"/>
              <a:gd name="T114" fmla="*/ 658 w 1378"/>
              <a:gd name="T115" fmla="*/ 110 h 248"/>
              <a:gd name="T116" fmla="*/ 688 w 1378"/>
              <a:gd name="T117" fmla="*/ 40 h 248"/>
              <a:gd name="T118" fmla="*/ 76 w 1378"/>
              <a:gd name="T119" fmla="*/ 14 h 248"/>
              <a:gd name="T120" fmla="*/ 290 w 1378"/>
              <a:gd name="T121" fmla="*/ 12 h 248"/>
              <a:gd name="T122" fmla="*/ 122 w 1378"/>
              <a:gd name="T123" fmla="*/ 96 h 248"/>
              <a:gd name="T124" fmla="*/ 4 w 1378"/>
              <a:gd name="T125" fmla="*/ 6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8" h="248">
                <a:moveTo>
                  <a:pt x="0" y="62"/>
                </a:moveTo>
                <a:lnTo>
                  <a:pt x="0" y="62"/>
                </a:lnTo>
                <a:lnTo>
                  <a:pt x="2" y="70"/>
                </a:lnTo>
                <a:lnTo>
                  <a:pt x="4" y="76"/>
                </a:lnTo>
                <a:lnTo>
                  <a:pt x="8" y="80"/>
                </a:lnTo>
                <a:lnTo>
                  <a:pt x="12" y="86"/>
                </a:lnTo>
                <a:lnTo>
                  <a:pt x="26" y="92"/>
                </a:lnTo>
                <a:lnTo>
                  <a:pt x="42" y="98"/>
                </a:lnTo>
                <a:lnTo>
                  <a:pt x="62" y="100"/>
                </a:lnTo>
                <a:lnTo>
                  <a:pt x="82" y="102"/>
                </a:lnTo>
                <a:lnTo>
                  <a:pt x="124" y="100"/>
                </a:lnTo>
                <a:lnTo>
                  <a:pt x="124" y="100"/>
                </a:lnTo>
                <a:lnTo>
                  <a:pt x="152" y="96"/>
                </a:lnTo>
                <a:lnTo>
                  <a:pt x="184" y="92"/>
                </a:lnTo>
                <a:lnTo>
                  <a:pt x="246" y="78"/>
                </a:lnTo>
                <a:lnTo>
                  <a:pt x="312" y="60"/>
                </a:lnTo>
                <a:lnTo>
                  <a:pt x="380" y="44"/>
                </a:lnTo>
                <a:lnTo>
                  <a:pt x="380" y="44"/>
                </a:lnTo>
                <a:lnTo>
                  <a:pt x="398" y="54"/>
                </a:lnTo>
                <a:lnTo>
                  <a:pt x="412" y="68"/>
                </a:lnTo>
                <a:lnTo>
                  <a:pt x="418" y="76"/>
                </a:lnTo>
                <a:lnTo>
                  <a:pt x="422" y="84"/>
                </a:lnTo>
                <a:lnTo>
                  <a:pt x="424" y="90"/>
                </a:lnTo>
                <a:lnTo>
                  <a:pt x="426" y="100"/>
                </a:lnTo>
                <a:lnTo>
                  <a:pt x="426" y="100"/>
                </a:lnTo>
                <a:lnTo>
                  <a:pt x="426" y="108"/>
                </a:lnTo>
                <a:lnTo>
                  <a:pt x="422" y="116"/>
                </a:lnTo>
                <a:lnTo>
                  <a:pt x="422" y="116"/>
                </a:lnTo>
                <a:lnTo>
                  <a:pt x="422" y="114"/>
                </a:lnTo>
                <a:lnTo>
                  <a:pt x="422" y="114"/>
                </a:lnTo>
                <a:lnTo>
                  <a:pt x="422" y="108"/>
                </a:lnTo>
                <a:lnTo>
                  <a:pt x="418" y="102"/>
                </a:lnTo>
                <a:lnTo>
                  <a:pt x="412" y="98"/>
                </a:lnTo>
                <a:lnTo>
                  <a:pt x="406" y="96"/>
                </a:lnTo>
                <a:lnTo>
                  <a:pt x="406" y="96"/>
                </a:lnTo>
                <a:lnTo>
                  <a:pt x="400" y="98"/>
                </a:lnTo>
                <a:lnTo>
                  <a:pt x="394" y="102"/>
                </a:lnTo>
                <a:lnTo>
                  <a:pt x="390" y="108"/>
                </a:lnTo>
                <a:lnTo>
                  <a:pt x="388" y="114"/>
                </a:lnTo>
                <a:lnTo>
                  <a:pt x="388" y="114"/>
                </a:lnTo>
                <a:lnTo>
                  <a:pt x="390" y="120"/>
                </a:lnTo>
                <a:lnTo>
                  <a:pt x="394" y="126"/>
                </a:lnTo>
                <a:lnTo>
                  <a:pt x="400" y="130"/>
                </a:lnTo>
                <a:lnTo>
                  <a:pt x="406" y="132"/>
                </a:lnTo>
                <a:lnTo>
                  <a:pt x="406" y="132"/>
                </a:lnTo>
                <a:lnTo>
                  <a:pt x="412" y="130"/>
                </a:lnTo>
                <a:lnTo>
                  <a:pt x="416" y="128"/>
                </a:lnTo>
                <a:lnTo>
                  <a:pt x="416" y="128"/>
                </a:lnTo>
                <a:lnTo>
                  <a:pt x="422" y="124"/>
                </a:lnTo>
                <a:lnTo>
                  <a:pt x="426" y="118"/>
                </a:lnTo>
                <a:lnTo>
                  <a:pt x="428" y="108"/>
                </a:lnTo>
                <a:lnTo>
                  <a:pt x="430" y="98"/>
                </a:lnTo>
                <a:lnTo>
                  <a:pt x="430" y="98"/>
                </a:lnTo>
                <a:lnTo>
                  <a:pt x="428" y="90"/>
                </a:lnTo>
                <a:lnTo>
                  <a:pt x="426" y="82"/>
                </a:lnTo>
                <a:lnTo>
                  <a:pt x="422" y="76"/>
                </a:lnTo>
                <a:lnTo>
                  <a:pt x="416" y="68"/>
                </a:lnTo>
                <a:lnTo>
                  <a:pt x="402" y="54"/>
                </a:lnTo>
                <a:lnTo>
                  <a:pt x="386" y="42"/>
                </a:lnTo>
                <a:lnTo>
                  <a:pt x="386" y="42"/>
                </a:lnTo>
                <a:lnTo>
                  <a:pt x="420" y="34"/>
                </a:lnTo>
                <a:lnTo>
                  <a:pt x="456" y="28"/>
                </a:lnTo>
                <a:lnTo>
                  <a:pt x="492" y="24"/>
                </a:lnTo>
                <a:lnTo>
                  <a:pt x="528" y="20"/>
                </a:lnTo>
                <a:lnTo>
                  <a:pt x="528" y="20"/>
                </a:lnTo>
                <a:lnTo>
                  <a:pt x="566" y="18"/>
                </a:lnTo>
                <a:lnTo>
                  <a:pt x="604" y="20"/>
                </a:lnTo>
                <a:lnTo>
                  <a:pt x="640" y="26"/>
                </a:lnTo>
                <a:lnTo>
                  <a:pt x="674" y="34"/>
                </a:lnTo>
                <a:lnTo>
                  <a:pt x="674" y="34"/>
                </a:lnTo>
                <a:lnTo>
                  <a:pt x="656" y="46"/>
                </a:lnTo>
                <a:lnTo>
                  <a:pt x="642" y="58"/>
                </a:lnTo>
                <a:lnTo>
                  <a:pt x="630" y="72"/>
                </a:lnTo>
                <a:lnTo>
                  <a:pt x="620" y="86"/>
                </a:lnTo>
                <a:lnTo>
                  <a:pt x="620" y="86"/>
                </a:lnTo>
                <a:lnTo>
                  <a:pt x="608" y="84"/>
                </a:lnTo>
                <a:lnTo>
                  <a:pt x="594" y="82"/>
                </a:lnTo>
                <a:lnTo>
                  <a:pt x="582" y="80"/>
                </a:lnTo>
                <a:lnTo>
                  <a:pt x="568" y="80"/>
                </a:lnTo>
                <a:lnTo>
                  <a:pt x="568" y="80"/>
                </a:lnTo>
                <a:lnTo>
                  <a:pt x="548" y="84"/>
                </a:lnTo>
                <a:lnTo>
                  <a:pt x="530" y="90"/>
                </a:lnTo>
                <a:lnTo>
                  <a:pt x="514" y="98"/>
                </a:lnTo>
                <a:lnTo>
                  <a:pt x="498" y="108"/>
                </a:lnTo>
                <a:lnTo>
                  <a:pt x="486" y="120"/>
                </a:lnTo>
                <a:lnTo>
                  <a:pt x="478" y="134"/>
                </a:lnTo>
                <a:lnTo>
                  <a:pt x="472" y="150"/>
                </a:lnTo>
                <a:lnTo>
                  <a:pt x="472" y="168"/>
                </a:lnTo>
                <a:lnTo>
                  <a:pt x="472" y="168"/>
                </a:lnTo>
                <a:lnTo>
                  <a:pt x="474" y="178"/>
                </a:lnTo>
                <a:lnTo>
                  <a:pt x="476" y="188"/>
                </a:lnTo>
                <a:lnTo>
                  <a:pt x="482" y="198"/>
                </a:lnTo>
                <a:lnTo>
                  <a:pt x="488" y="206"/>
                </a:lnTo>
                <a:lnTo>
                  <a:pt x="496" y="214"/>
                </a:lnTo>
                <a:lnTo>
                  <a:pt x="506" y="222"/>
                </a:lnTo>
                <a:lnTo>
                  <a:pt x="526" y="232"/>
                </a:lnTo>
                <a:lnTo>
                  <a:pt x="552" y="240"/>
                </a:lnTo>
                <a:lnTo>
                  <a:pt x="578" y="246"/>
                </a:lnTo>
                <a:lnTo>
                  <a:pt x="606" y="248"/>
                </a:lnTo>
                <a:lnTo>
                  <a:pt x="634" y="248"/>
                </a:lnTo>
                <a:lnTo>
                  <a:pt x="634" y="248"/>
                </a:lnTo>
                <a:lnTo>
                  <a:pt x="662" y="244"/>
                </a:lnTo>
                <a:lnTo>
                  <a:pt x="688" y="238"/>
                </a:lnTo>
                <a:lnTo>
                  <a:pt x="688" y="238"/>
                </a:lnTo>
                <a:lnTo>
                  <a:pt x="716" y="244"/>
                </a:lnTo>
                <a:lnTo>
                  <a:pt x="744" y="248"/>
                </a:lnTo>
                <a:lnTo>
                  <a:pt x="744" y="248"/>
                </a:lnTo>
                <a:lnTo>
                  <a:pt x="772" y="248"/>
                </a:lnTo>
                <a:lnTo>
                  <a:pt x="800" y="246"/>
                </a:lnTo>
                <a:lnTo>
                  <a:pt x="826" y="240"/>
                </a:lnTo>
                <a:lnTo>
                  <a:pt x="850" y="232"/>
                </a:lnTo>
                <a:lnTo>
                  <a:pt x="872" y="222"/>
                </a:lnTo>
                <a:lnTo>
                  <a:pt x="882" y="214"/>
                </a:lnTo>
                <a:lnTo>
                  <a:pt x="890" y="206"/>
                </a:lnTo>
                <a:lnTo>
                  <a:pt x="896" y="198"/>
                </a:lnTo>
                <a:lnTo>
                  <a:pt x="900" y="188"/>
                </a:lnTo>
                <a:lnTo>
                  <a:pt x="904" y="178"/>
                </a:lnTo>
                <a:lnTo>
                  <a:pt x="906" y="168"/>
                </a:lnTo>
                <a:lnTo>
                  <a:pt x="906" y="168"/>
                </a:lnTo>
                <a:lnTo>
                  <a:pt x="904" y="150"/>
                </a:lnTo>
                <a:lnTo>
                  <a:pt x="900" y="134"/>
                </a:lnTo>
                <a:lnTo>
                  <a:pt x="890" y="120"/>
                </a:lnTo>
                <a:lnTo>
                  <a:pt x="878" y="108"/>
                </a:lnTo>
                <a:lnTo>
                  <a:pt x="864" y="98"/>
                </a:lnTo>
                <a:lnTo>
                  <a:pt x="848" y="90"/>
                </a:lnTo>
                <a:lnTo>
                  <a:pt x="830" y="84"/>
                </a:lnTo>
                <a:lnTo>
                  <a:pt x="810" y="80"/>
                </a:lnTo>
                <a:lnTo>
                  <a:pt x="810" y="80"/>
                </a:lnTo>
                <a:lnTo>
                  <a:pt x="796" y="80"/>
                </a:lnTo>
                <a:lnTo>
                  <a:pt x="782" y="82"/>
                </a:lnTo>
                <a:lnTo>
                  <a:pt x="770" y="84"/>
                </a:lnTo>
                <a:lnTo>
                  <a:pt x="758" y="86"/>
                </a:lnTo>
                <a:lnTo>
                  <a:pt x="758" y="86"/>
                </a:lnTo>
                <a:lnTo>
                  <a:pt x="748" y="72"/>
                </a:lnTo>
                <a:lnTo>
                  <a:pt x="736" y="58"/>
                </a:lnTo>
                <a:lnTo>
                  <a:pt x="720" y="46"/>
                </a:lnTo>
                <a:lnTo>
                  <a:pt x="704" y="34"/>
                </a:lnTo>
                <a:lnTo>
                  <a:pt x="704" y="34"/>
                </a:lnTo>
                <a:lnTo>
                  <a:pt x="738" y="26"/>
                </a:lnTo>
                <a:lnTo>
                  <a:pt x="774" y="20"/>
                </a:lnTo>
                <a:lnTo>
                  <a:pt x="812" y="18"/>
                </a:lnTo>
                <a:lnTo>
                  <a:pt x="850" y="20"/>
                </a:lnTo>
                <a:lnTo>
                  <a:pt x="850" y="20"/>
                </a:lnTo>
                <a:lnTo>
                  <a:pt x="886" y="24"/>
                </a:lnTo>
                <a:lnTo>
                  <a:pt x="922" y="28"/>
                </a:lnTo>
                <a:lnTo>
                  <a:pt x="958" y="34"/>
                </a:lnTo>
                <a:lnTo>
                  <a:pt x="992" y="42"/>
                </a:lnTo>
                <a:lnTo>
                  <a:pt x="992" y="42"/>
                </a:lnTo>
                <a:lnTo>
                  <a:pt x="974" y="54"/>
                </a:lnTo>
                <a:lnTo>
                  <a:pt x="960" y="68"/>
                </a:lnTo>
                <a:lnTo>
                  <a:pt x="956" y="76"/>
                </a:lnTo>
                <a:lnTo>
                  <a:pt x="952" y="82"/>
                </a:lnTo>
                <a:lnTo>
                  <a:pt x="950" y="90"/>
                </a:lnTo>
                <a:lnTo>
                  <a:pt x="948" y="98"/>
                </a:lnTo>
                <a:lnTo>
                  <a:pt x="948" y="98"/>
                </a:lnTo>
                <a:lnTo>
                  <a:pt x="948" y="110"/>
                </a:lnTo>
                <a:lnTo>
                  <a:pt x="952" y="118"/>
                </a:lnTo>
                <a:lnTo>
                  <a:pt x="958" y="126"/>
                </a:lnTo>
                <a:lnTo>
                  <a:pt x="964" y="128"/>
                </a:lnTo>
                <a:lnTo>
                  <a:pt x="964" y="128"/>
                </a:lnTo>
                <a:lnTo>
                  <a:pt x="968" y="130"/>
                </a:lnTo>
                <a:lnTo>
                  <a:pt x="972" y="132"/>
                </a:lnTo>
                <a:lnTo>
                  <a:pt x="972" y="132"/>
                </a:lnTo>
                <a:lnTo>
                  <a:pt x="980" y="130"/>
                </a:lnTo>
                <a:lnTo>
                  <a:pt x="984" y="126"/>
                </a:lnTo>
                <a:lnTo>
                  <a:pt x="988" y="120"/>
                </a:lnTo>
                <a:lnTo>
                  <a:pt x="990" y="114"/>
                </a:lnTo>
                <a:lnTo>
                  <a:pt x="990" y="114"/>
                </a:lnTo>
                <a:lnTo>
                  <a:pt x="988" y="108"/>
                </a:lnTo>
                <a:lnTo>
                  <a:pt x="984" y="102"/>
                </a:lnTo>
                <a:lnTo>
                  <a:pt x="980" y="98"/>
                </a:lnTo>
                <a:lnTo>
                  <a:pt x="972" y="96"/>
                </a:lnTo>
                <a:lnTo>
                  <a:pt x="972" y="96"/>
                </a:lnTo>
                <a:lnTo>
                  <a:pt x="966" y="98"/>
                </a:lnTo>
                <a:lnTo>
                  <a:pt x="960" y="102"/>
                </a:lnTo>
                <a:lnTo>
                  <a:pt x="956" y="108"/>
                </a:lnTo>
                <a:lnTo>
                  <a:pt x="956" y="114"/>
                </a:lnTo>
                <a:lnTo>
                  <a:pt x="956" y="114"/>
                </a:lnTo>
                <a:lnTo>
                  <a:pt x="956" y="120"/>
                </a:lnTo>
                <a:lnTo>
                  <a:pt x="956" y="120"/>
                </a:lnTo>
                <a:lnTo>
                  <a:pt x="952" y="110"/>
                </a:lnTo>
                <a:lnTo>
                  <a:pt x="952" y="100"/>
                </a:lnTo>
                <a:lnTo>
                  <a:pt x="952" y="100"/>
                </a:lnTo>
                <a:lnTo>
                  <a:pt x="952" y="90"/>
                </a:lnTo>
                <a:lnTo>
                  <a:pt x="956" y="84"/>
                </a:lnTo>
                <a:lnTo>
                  <a:pt x="960" y="76"/>
                </a:lnTo>
                <a:lnTo>
                  <a:pt x="964" y="68"/>
                </a:lnTo>
                <a:lnTo>
                  <a:pt x="978" y="54"/>
                </a:lnTo>
                <a:lnTo>
                  <a:pt x="996" y="44"/>
                </a:lnTo>
                <a:lnTo>
                  <a:pt x="996" y="44"/>
                </a:lnTo>
                <a:lnTo>
                  <a:pt x="1064" y="60"/>
                </a:lnTo>
                <a:lnTo>
                  <a:pt x="1130" y="78"/>
                </a:lnTo>
                <a:lnTo>
                  <a:pt x="1194" y="92"/>
                </a:lnTo>
                <a:lnTo>
                  <a:pt x="1224" y="96"/>
                </a:lnTo>
                <a:lnTo>
                  <a:pt x="1254" y="100"/>
                </a:lnTo>
                <a:lnTo>
                  <a:pt x="1254" y="100"/>
                </a:lnTo>
                <a:lnTo>
                  <a:pt x="1296" y="102"/>
                </a:lnTo>
                <a:lnTo>
                  <a:pt x="1316" y="100"/>
                </a:lnTo>
                <a:lnTo>
                  <a:pt x="1334" y="98"/>
                </a:lnTo>
                <a:lnTo>
                  <a:pt x="1352" y="92"/>
                </a:lnTo>
                <a:lnTo>
                  <a:pt x="1364" y="86"/>
                </a:lnTo>
                <a:lnTo>
                  <a:pt x="1370" y="80"/>
                </a:lnTo>
                <a:lnTo>
                  <a:pt x="1374" y="76"/>
                </a:lnTo>
                <a:lnTo>
                  <a:pt x="1376" y="70"/>
                </a:lnTo>
                <a:lnTo>
                  <a:pt x="1378" y="62"/>
                </a:lnTo>
                <a:lnTo>
                  <a:pt x="1378" y="62"/>
                </a:lnTo>
                <a:lnTo>
                  <a:pt x="1376" y="56"/>
                </a:lnTo>
                <a:lnTo>
                  <a:pt x="1374" y="48"/>
                </a:lnTo>
                <a:lnTo>
                  <a:pt x="1370" y="42"/>
                </a:lnTo>
                <a:lnTo>
                  <a:pt x="1364" y="36"/>
                </a:lnTo>
                <a:lnTo>
                  <a:pt x="1348" y="26"/>
                </a:lnTo>
                <a:lnTo>
                  <a:pt x="1328" y="18"/>
                </a:lnTo>
                <a:lnTo>
                  <a:pt x="1304" y="12"/>
                </a:lnTo>
                <a:lnTo>
                  <a:pt x="1278" y="8"/>
                </a:lnTo>
                <a:lnTo>
                  <a:pt x="1226" y="2"/>
                </a:lnTo>
                <a:lnTo>
                  <a:pt x="1226" y="2"/>
                </a:lnTo>
                <a:lnTo>
                  <a:pt x="1170" y="0"/>
                </a:lnTo>
                <a:lnTo>
                  <a:pt x="1140" y="2"/>
                </a:lnTo>
                <a:lnTo>
                  <a:pt x="1110" y="4"/>
                </a:lnTo>
                <a:lnTo>
                  <a:pt x="1082" y="8"/>
                </a:lnTo>
                <a:lnTo>
                  <a:pt x="1054" y="14"/>
                </a:lnTo>
                <a:lnTo>
                  <a:pt x="1030" y="20"/>
                </a:lnTo>
                <a:lnTo>
                  <a:pt x="1006" y="30"/>
                </a:lnTo>
                <a:lnTo>
                  <a:pt x="1006" y="30"/>
                </a:lnTo>
                <a:lnTo>
                  <a:pt x="968" y="20"/>
                </a:lnTo>
                <a:lnTo>
                  <a:pt x="930" y="12"/>
                </a:lnTo>
                <a:lnTo>
                  <a:pt x="890" y="6"/>
                </a:lnTo>
                <a:lnTo>
                  <a:pt x="848" y="0"/>
                </a:lnTo>
                <a:lnTo>
                  <a:pt x="848" y="0"/>
                </a:lnTo>
                <a:lnTo>
                  <a:pt x="828" y="0"/>
                </a:lnTo>
                <a:lnTo>
                  <a:pt x="806" y="0"/>
                </a:lnTo>
                <a:lnTo>
                  <a:pt x="784" y="2"/>
                </a:lnTo>
                <a:lnTo>
                  <a:pt x="764" y="4"/>
                </a:lnTo>
                <a:lnTo>
                  <a:pt x="744" y="8"/>
                </a:lnTo>
                <a:lnTo>
                  <a:pt x="724" y="12"/>
                </a:lnTo>
                <a:lnTo>
                  <a:pt x="706" y="18"/>
                </a:lnTo>
                <a:lnTo>
                  <a:pt x="688" y="26"/>
                </a:lnTo>
                <a:lnTo>
                  <a:pt x="688" y="26"/>
                </a:lnTo>
                <a:lnTo>
                  <a:pt x="672" y="18"/>
                </a:lnTo>
                <a:lnTo>
                  <a:pt x="654" y="12"/>
                </a:lnTo>
                <a:lnTo>
                  <a:pt x="634" y="8"/>
                </a:lnTo>
                <a:lnTo>
                  <a:pt x="614" y="4"/>
                </a:lnTo>
                <a:lnTo>
                  <a:pt x="594" y="2"/>
                </a:lnTo>
                <a:lnTo>
                  <a:pt x="572" y="0"/>
                </a:lnTo>
                <a:lnTo>
                  <a:pt x="550" y="0"/>
                </a:lnTo>
                <a:lnTo>
                  <a:pt x="528" y="0"/>
                </a:lnTo>
                <a:lnTo>
                  <a:pt x="528" y="0"/>
                </a:lnTo>
                <a:lnTo>
                  <a:pt x="486" y="6"/>
                </a:lnTo>
                <a:lnTo>
                  <a:pt x="446" y="12"/>
                </a:lnTo>
                <a:lnTo>
                  <a:pt x="408" y="20"/>
                </a:lnTo>
                <a:lnTo>
                  <a:pt x="372" y="30"/>
                </a:lnTo>
                <a:lnTo>
                  <a:pt x="372" y="30"/>
                </a:lnTo>
                <a:lnTo>
                  <a:pt x="348" y="20"/>
                </a:lnTo>
                <a:lnTo>
                  <a:pt x="322" y="14"/>
                </a:lnTo>
                <a:lnTo>
                  <a:pt x="296" y="8"/>
                </a:lnTo>
                <a:lnTo>
                  <a:pt x="266" y="4"/>
                </a:lnTo>
                <a:lnTo>
                  <a:pt x="238" y="2"/>
                </a:lnTo>
                <a:lnTo>
                  <a:pt x="208" y="0"/>
                </a:lnTo>
                <a:lnTo>
                  <a:pt x="152" y="2"/>
                </a:lnTo>
                <a:lnTo>
                  <a:pt x="152" y="2"/>
                </a:lnTo>
                <a:lnTo>
                  <a:pt x="100" y="8"/>
                </a:lnTo>
                <a:lnTo>
                  <a:pt x="74" y="12"/>
                </a:lnTo>
                <a:lnTo>
                  <a:pt x="50" y="18"/>
                </a:lnTo>
                <a:lnTo>
                  <a:pt x="30" y="26"/>
                </a:lnTo>
                <a:lnTo>
                  <a:pt x="14" y="36"/>
                </a:lnTo>
                <a:lnTo>
                  <a:pt x="8" y="42"/>
                </a:lnTo>
                <a:lnTo>
                  <a:pt x="4" y="48"/>
                </a:lnTo>
                <a:lnTo>
                  <a:pt x="0" y="56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1014" y="34"/>
                </a:moveTo>
                <a:lnTo>
                  <a:pt x="1014" y="34"/>
                </a:lnTo>
                <a:lnTo>
                  <a:pt x="1036" y="24"/>
                </a:lnTo>
                <a:lnTo>
                  <a:pt x="1062" y="18"/>
                </a:lnTo>
                <a:lnTo>
                  <a:pt x="1088" y="12"/>
                </a:lnTo>
                <a:lnTo>
                  <a:pt x="1116" y="8"/>
                </a:lnTo>
                <a:lnTo>
                  <a:pt x="1142" y="6"/>
                </a:lnTo>
                <a:lnTo>
                  <a:pt x="1170" y="4"/>
                </a:lnTo>
                <a:lnTo>
                  <a:pt x="1198" y="4"/>
                </a:lnTo>
                <a:lnTo>
                  <a:pt x="1224" y="6"/>
                </a:lnTo>
                <a:lnTo>
                  <a:pt x="1226" y="6"/>
                </a:lnTo>
                <a:lnTo>
                  <a:pt x="1226" y="6"/>
                </a:lnTo>
                <a:lnTo>
                  <a:pt x="1276" y="10"/>
                </a:lnTo>
                <a:lnTo>
                  <a:pt x="1300" y="14"/>
                </a:lnTo>
                <a:lnTo>
                  <a:pt x="1324" y="20"/>
                </a:lnTo>
                <a:lnTo>
                  <a:pt x="1346" y="28"/>
                </a:lnTo>
                <a:lnTo>
                  <a:pt x="1362" y="36"/>
                </a:lnTo>
                <a:lnTo>
                  <a:pt x="1368" y="42"/>
                </a:lnTo>
                <a:lnTo>
                  <a:pt x="1372" y="48"/>
                </a:lnTo>
                <a:lnTo>
                  <a:pt x="1374" y="56"/>
                </a:lnTo>
                <a:lnTo>
                  <a:pt x="1374" y="62"/>
                </a:lnTo>
                <a:lnTo>
                  <a:pt x="1374" y="62"/>
                </a:lnTo>
                <a:lnTo>
                  <a:pt x="1374" y="68"/>
                </a:lnTo>
                <a:lnTo>
                  <a:pt x="1370" y="74"/>
                </a:lnTo>
                <a:lnTo>
                  <a:pt x="1366" y="78"/>
                </a:lnTo>
                <a:lnTo>
                  <a:pt x="1362" y="84"/>
                </a:lnTo>
                <a:lnTo>
                  <a:pt x="1350" y="90"/>
                </a:lnTo>
                <a:lnTo>
                  <a:pt x="1334" y="94"/>
                </a:lnTo>
                <a:lnTo>
                  <a:pt x="1314" y="96"/>
                </a:lnTo>
                <a:lnTo>
                  <a:pt x="1294" y="98"/>
                </a:lnTo>
                <a:lnTo>
                  <a:pt x="1254" y="96"/>
                </a:lnTo>
                <a:lnTo>
                  <a:pt x="1254" y="96"/>
                </a:lnTo>
                <a:lnTo>
                  <a:pt x="1226" y="92"/>
                </a:lnTo>
                <a:lnTo>
                  <a:pt x="1198" y="88"/>
                </a:lnTo>
                <a:lnTo>
                  <a:pt x="1140" y="72"/>
                </a:lnTo>
                <a:lnTo>
                  <a:pt x="1080" y="52"/>
                </a:lnTo>
                <a:lnTo>
                  <a:pt x="1014" y="34"/>
                </a:lnTo>
                <a:lnTo>
                  <a:pt x="1014" y="34"/>
                </a:lnTo>
                <a:close/>
                <a:moveTo>
                  <a:pt x="696" y="234"/>
                </a:moveTo>
                <a:lnTo>
                  <a:pt x="696" y="234"/>
                </a:lnTo>
                <a:lnTo>
                  <a:pt x="712" y="228"/>
                </a:lnTo>
                <a:lnTo>
                  <a:pt x="726" y="218"/>
                </a:lnTo>
                <a:lnTo>
                  <a:pt x="740" y="208"/>
                </a:lnTo>
                <a:lnTo>
                  <a:pt x="752" y="196"/>
                </a:lnTo>
                <a:lnTo>
                  <a:pt x="760" y="182"/>
                </a:lnTo>
                <a:lnTo>
                  <a:pt x="766" y="168"/>
                </a:lnTo>
                <a:lnTo>
                  <a:pt x="770" y="150"/>
                </a:lnTo>
                <a:lnTo>
                  <a:pt x="770" y="134"/>
                </a:lnTo>
                <a:lnTo>
                  <a:pt x="770" y="132"/>
                </a:lnTo>
                <a:lnTo>
                  <a:pt x="770" y="132"/>
                </a:lnTo>
                <a:lnTo>
                  <a:pt x="768" y="116"/>
                </a:lnTo>
                <a:lnTo>
                  <a:pt x="764" y="102"/>
                </a:lnTo>
                <a:lnTo>
                  <a:pt x="764" y="102"/>
                </a:lnTo>
                <a:lnTo>
                  <a:pt x="788" y="100"/>
                </a:lnTo>
                <a:lnTo>
                  <a:pt x="810" y="100"/>
                </a:lnTo>
                <a:lnTo>
                  <a:pt x="810" y="100"/>
                </a:lnTo>
                <a:lnTo>
                  <a:pt x="828" y="102"/>
                </a:lnTo>
                <a:lnTo>
                  <a:pt x="844" y="106"/>
                </a:lnTo>
                <a:lnTo>
                  <a:pt x="858" y="112"/>
                </a:lnTo>
                <a:lnTo>
                  <a:pt x="872" y="118"/>
                </a:lnTo>
                <a:lnTo>
                  <a:pt x="884" y="128"/>
                </a:lnTo>
                <a:lnTo>
                  <a:pt x="892" y="140"/>
                </a:lnTo>
                <a:lnTo>
                  <a:pt x="898" y="152"/>
                </a:lnTo>
                <a:lnTo>
                  <a:pt x="900" y="168"/>
                </a:lnTo>
                <a:lnTo>
                  <a:pt x="900" y="168"/>
                </a:lnTo>
                <a:lnTo>
                  <a:pt x="898" y="178"/>
                </a:lnTo>
                <a:lnTo>
                  <a:pt x="894" y="188"/>
                </a:lnTo>
                <a:lnTo>
                  <a:pt x="890" y="198"/>
                </a:lnTo>
                <a:lnTo>
                  <a:pt x="884" y="206"/>
                </a:lnTo>
                <a:lnTo>
                  <a:pt x="876" y="212"/>
                </a:lnTo>
                <a:lnTo>
                  <a:pt x="866" y="220"/>
                </a:lnTo>
                <a:lnTo>
                  <a:pt x="846" y="230"/>
                </a:lnTo>
                <a:lnTo>
                  <a:pt x="824" y="238"/>
                </a:lnTo>
                <a:lnTo>
                  <a:pt x="798" y="242"/>
                </a:lnTo>
                <a:lnTo>
                  <a:pt x="772" y="244"/>
                </a:lnTo>
                <a:lnTo>
                  <a:pt x="746" y="244"/>
                </a:lnTo>
                <a:lnTo>
                  <a:pt x="746" y="244"/>
                </a:lnTo>
                <a:lnTo>
                  <a:pt x="720" y="240"/>
                </a:lnTo>
                <a:lnTo>
                  <a:pt x="696" y="234"/>
                </a:lnTo>
                <a:lnTo>
                  <a:pt x="696" y="234"/>
                </a:lnTo>
                <a:close/>
                <a:moveTo>
                  <a:pt x="614" y="102"/>
                </a:moveTo>
                <a:lnTo>
                  <a:pt x="614" y="102"/>
                </a:lnTo>
                <a:lnTo>
                  <a:pt x="608" y="116"/>
                </a:lnTo>
                <a:lnTo>
                  <a:pt x="606" y="132"/>
                </a:lnTo>
                <a:lnTo>
                  <a:pt x="606" y="134"/>
                </a:lnTo>
                <a:lnTo>
                  <a:pt x="606" y="134"/>
                </a:lnTo>
                <a:lnTo>
                  <a:pt x="608" y="150"/>
                </a:lnTo>
                <a:lnTo>
                  <a:pt x="610" y="168"/>
                </a:lnTo>
                <a:lnTo>
                  <a:pt x="618" y="182"/>
                </a:lnTo>
                <a:lnTo>
                  <a:pt x="626" y="196"/>
                </a:lnTo>
                <a:lnTo>
                  <a:pt x="638" y="208"/>
                </a:lnTo>
                <a:lnTo>
                  <a:pt x="650" y="218"/>
                </a:lnTo>
                <a:lnTo>
                  <a:pt x="666" y="228"/>
                </a:lnTo>
                <a:lnTo>
                  <a:pt x="682" y="234"/>
                </a:lnTo>
                <a:lnTo>
                  <a:pt x="682" y="234"/>
                </a:lnTo>
                <a:lnTo>
                  <a:pt x="658" y="240"/>
                </a:lnTo>
                <a:lnTo>
                  <a:pt x="632" y="244"/>
                </a:lnTo>
                <a:lnTo>
                  <a:pt x="632" y="244"/>
                </a:lnTo>
                <a:lnTo>
                  <a:pt x="606" y="244"/>
                </a:lnTo>
                <a:lnTo>
                  <a:pt x="580" y="242"/>
                </a:lnTo>
                <a:lnTo>
                  <a:pt x="554" y="238"/>
                </a:lnTo>
                <a:lnTo>
                  <a:pt x="530" y="230"/>
                </a:lnTo>
                <a:lnTo>
                  <a:pt x="510" y="220"/>
                </a:lnTo>
                <a:lnTo>
                  <a:pt x="502" y="212"/>
                </a:lnTo>
                <a:lnTo>
                  <a:pt x="494" y="206"/>
                </a:lnTo>
                <a:lnTo>
                  <a:pt x="488" y="198"/>
                </a:lnTo>
                <a:lnTo>
                  <a:pt x="484" y="188"/>
                </a:lnTo>
                <a:lnTo>
                  <a:pt x="480" y="178"/>
                </a:lnTo>
                <a:lnTo>
                  <a:pt x="478" y="168"/>
                </a:lnTo>
                <a:lnTo>
                  <a:pt x="478" y="168"/>
                </a:lnTo>
                <a:lnTo>
                  <a:pt x="480" y="152"/>
                </a:lnTo>
                <a:lnTo>
                  <a:pt x="484" y="140"/>
                </a:lnTo>
                <a:lnTo>
                  <a:pt x="494" y="128"/>
                </a:lnTo>
                <a:lnTo>
                  <a:pt x="506" y="118"/>
                </a:lnTo>
                <a:lnTo>
                  <a:pt x="518" y="112"/>
                </a:lnTo>
                <a:lnTo>
                  <a:pt x="534" y="106"/>
                </a:lnTo>
                <a:lnTo>
                  <a:pt x="550" y="102"/>
                </a:lnTo>
                <a:lnTo>
                  <a:pt x="566" y="100"/>
                </a:lnTo>
                <a:lnTo>
                  <a:pt x="566" y="100"/>
                </a:lnTo>
                <a:lnTo>
                  <a:pt x="590" y="100"/>
                </a:lnTo>
                <a:lnTo>
                  <a:pt x="614" y="102"/>
                </a:lnTo>
                <a:lnTo>
                  <a:pt x="614" y="102"/>
                </a:lnTo>
                <a:close/>
                <a:moveTo>
                  <a:pt x="688" y="40"/>
                </a:moveTo>
                <a:lnTo>
                  <a:pt x="688" y="40"/>
                </a:lnTo>
                <a:lnTo>
                  <a:pt x="708" y="48"/>
                </a:lnTo>
                <a:lnTo>
                  <a:pt x="726" y="60"/>
                </a:lnTo>
                <a:lnTo>
                  <a:pt x="742" y="74"/>
                </a:lnTo>
                <a:lnTo>
                  <a:pt x="752" y="88"/>
                </a:lnTo>
                <a:lnTo>
                  <a:pt x="752" y="88"/>
                </a:lnTo>
                <a:lnTo>
                  <a:pt x="734" y="98"/>
                </a:lnTo>
                <a:lnTo>
                  <a:pt x="728" y="104"/>
                </a:lnTo>
                <a:lnTo>
                  <a:pt x="720" y="110"/>
                </a:lnTo>
                <a:lnTo>
                  <a:pt x="714" y="118"/>
                </a:lnTo>
                <a:lnTo>
                  <a:pt x="710" y="126"/>
                </a:lnTo>
                <a:lnTo>
                  <a:pt x="708" y="134"/>
                </a:lnTo>
                <a:lnTo>
                  <a:pt x="706" y="144"/>
                </a:lnTo>
                <a:lnTo>
                  <a:pt x="706" y="144"/>
                </a:lnTo>
                <a:lnTo>
                  <a:pt x="708" y="154"/>
                </a:lnTo>
                <a:lnTo>
                  <a:pt x="712" y="164"/>
                </a:lnTo>
                <a:lnTo>
                  <a:pt x="718" y="170"/>
                </a:lnTo>
                <a:lnTo>
                  <a:pt x="726" y="176"/>
                </a:lnTo>
                <a:lnTo>
                  <a:pt x="726" y="176"/>
                </a:lnTo>
                <a:lnTo>
                  <a:pt x="732" y="178"/>
                </a:lnTo>
                <a:lnTo>
                  <a:pt x="732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8" y="178"/>
                </a:lnTo>
                <a:lnTo>
                  <a:pt x="738" y="178"/>
                </a:lnTo>
                <a:lnTo>
                  <a:pt x="744" y="176"/>
                </a:lnTo>
                <a:lnTo>
                  <a:pt x="750" y="172"/>
                </a:lnTo>
                <a:lnTo>
                  <a:pt x="752" y="166"/>
                </a:lnTo>
                <a:lnTo>
                  <a:pt x="754" y="160"/>
                </a:lnTo>
                <a:lnTo>
                  <a:pt x="754" y="160"/>
                </a:lnTo>
                <a:lnTo>
                  <a:pt x="752" y="154"/>
                </a:lnTo>
                <a:lnTo>
                  <a:pt x="748" y="148"/>
                </a:lnTo>
                <a:lnTo>
                  <a:pt x="742" y="144"/>
                </a:lnTo>
                <a:lnTo>
                  <a:pt x="736" y="144"/>
                </a:lnTo>
                <a:lnTo>
                  <a:pt x="736" y="144"/>
                </a:lnTo>
                <a:lnTo>
                  <a:pt x="730" y="144"/>
                </a:lnTo>
                <a:lnTo>
                  <a:pt x="724" y="148"/>
                </a:lnTo>
                <a:lnTo>
                  <a:pt x="720" y="154"/>
                </a:lnTo>
                <a:lnTo>
                  <a:pt x="718" y="160"/>
                </a:lnTo>
                <a:lnTo>
                  <a:pt x="718" y="160"/>
                </a:lnTo>
                <a:lnTo>
                  <a:pt x="720" y="166"/>
                </a:lnTo>
                <a:lnTo>
                  <a:pt x="722" y="170"/>
                </a:lnTo>
                <a:lnTo>
                  <a:pt x="722" y="170"/>
                </a:lnTo>
                <a:lnTo>
                  <a:pt x="716" y="166"/>
                </a:lnTo>
                <a:lnTo>
                  <a:pt x="712" y="160"/>
                </a:lnTo>
                <a:lnTo>
                  <a:pt x="710" y="152"/>
                </a:lnTo>
                <a:lnTo>
                  <a:pt x="710" y="144"/>
                </a:lnTo>
                <a:lnTo>
                  <a:pt x="710" y="144"/>
                </a:lnTo>
                <a:lnTo>
                  <a:pt x="712" y="136"/>
                </a:lnTo>
                <a:lnTo>
                  <a:pt x="714" y="128"/>
                </a:lnTo>
                <a:lnTo>
                  <a:pt x="720" y="122"/>
                </a:lnTo>
                <a:lnTo>
                  <a:pt x="726" y="116"/>
                </a:lnTo>
                <a:lnTo>
                  <a:pt x="732" y="112"/>
                </a:lnTo>
                <a:lnTo>
                  <a:pt x="742" y="108"/>
                </a:lnTo>
                <a:lnTo>
                  <a:pt x="760" y="102"/>
                </a:lnTo>
                <a:lnTo>
                  <a:pt x="760" y="102"/>
                </a:lnTo>
                <a:lnTo>
                  <a:pt x="764" y="118"/>
                </a:lnTo>
                <a:lnTo>
                  <a:pt x="766" y="134"/>
                </a:lnTo>
                <a:lnTo>
                  <a:pt x="766" y="134"/>
                </a:lnTo>
                <a:lnTo>
                  <a:pt x="766" y="150"/>
                </a:lnTo>
                <a:lnTo>
                  <a:pt x="762" y="166"/>
                </a:lnTo>
                <a:lnTo>
                  <a:pt x="756" y="182"/>
                </a:lnTo>
                <a:lnTo>
                  <a:pt x="746" y="194"/>
                </a:lnTo>
                <a:lnTo>
                  <a:pt x="736" y="206"/>
                </a:lnTo>
                <a:lnTo>
                  <a:pt x="722" y="216"/>
                </a:lnTo>
                <a:lnTo>
                  <a:pt x="706" y="226"/>
                </a:lnTo>
                <a:lnTo>
                  <a:pt x="688" y="232"/>
                </a:lnTo>
                <a:lnTo>
                  <a:pt x="688" y="232"/>
                </a:lnTo>
                <a:lnTo>
                  <a:pt x="672" y="226"/>
                </a:lnTo>
                <a:lnTo>
                  <a:pt x="656" y="216"/>
                </a:lnTo>
                <a:lnTo>
                  <a:pt x="642" y="206"/>
                </a:lnTo>
                <a:lnTo>
                  <a:pt x="630" y="194"/>
                </a:lnTo>
                <a:lnTo>
                  <a:pt x="622" y="182"/>
                </a:lnTo>
                <a:lnTo>
                  <a:pt x="614" y="166"/>
                </a:lnTo>
                <a:lnTo>
                  <a:pt x="612" y="150"/>
                </a:lnTo>
                <a:lnTo>
                  <a:pt x="610" y="134"/>
                </a:lnTo>
                <a:lnTo>
                  <a:pt x="610" y="134"/>
                </a:lnTo>
                <a:lnTo>
                  <a:pt x="612" y="118"/>
                </a:lnTo>
                <a:lnTo>
                  <a:pt x="618" y="102"/>
                </a:lnTo>
                <a:lnTo>
                  <a:pt x="618" y="102"/>
                </a:lnTo>
                <a:lnTo>
                  <a:pt x="636" y="108"/>
                </a:lnTo>
                <a:lnTo>
                  <a:pt x="644" y="112"/>
                </a:lnTo>
                <a:lnTo>
                  <a:pt x="652" y="116"/>
                </a:lnTo>
                <a:lnTo>
                  <a:pt x="658" y="122"/>
                </a:lnTo>
                <a:lnTo>
                  <a:pt x="662" y="128"/>
                </a:lnTo>
                <a:lnTo>
                  <a:pt x="666" y="136"/>
                </a:lnTo>
                <a:lnTo>
                  <a:pt x="668" y="144"/>
                </a:lnTo>
                <a:lnTo>
                  <a:pt x="668" y="144"/>
                </a:lnTo>
                <a:lnTo>
                  <a:pt x="668" y="152"/>
                </a:lnTo>
                <a:lnTo>
                  <a:pt x="666" y="158"/>
                </a:lnTo>
                <a:lnTo>
                  <a:pt x="662" y="164"/>
                </a:lnTo>
                <a:lnTo>
                  <a:pt x="658" y="168"/>
                </a:lnTo>
                <a:lnTo>
                  <a:pt x="658" y="168"/>
                </a:lnTo>
                <a:lnTo>
                  <a:pt x="660" y="160"/>
                </a:lnTo>
                <a:lnTo>
                  <a:pt x="660" y="160"/>
                </a:lnTo>
                <a:lnTo>
                  <a:pt x="658" y="154"/>
                </a:lnTo>
                <a:lnTo>
                  <a:pt x="654" y="148"/>
                </a:lnTo>
                <a:lnTo>
                  <a:pt x="650" y="144"/>
                </a:lnTo>
                <a:lnTo>
                  <a:pt x="642" y="144"/>
                </a:lnTo>
                <a:lnTo>
                  <a:pt x="642" y="144"/>
                </a:lnTo>
                <a:lnTo>
                  <a:pt x="636" y="144"/>
                </a:lnTo>
                <a:lnTo>
                  <a:pt x="630" y="148"/>
                </a:lnTo>
                <a:lnTo>
                  <a:pt x="626" y="154"/>
                </a:lnTo>
                <a:lnTo>
                  <a:pt x="626" y="160"/>
                </a:lnTo>
                <a:lnTo>
                  <a:pt x="626" y="160"/>
                </a:lnTo>
                <a:lnTo>
                  <a:pt x="626" y="166"/>
                </a:lnTo>
                <a:lnTo>
                  <a:pt x="628" y="170"/>
                </a:lnTo>
                <a:lnTo>
                  <a:pt x="632" y="174"/>
                </a:lnTo>
                <a:lnTo>
                  <a:pt x="638" y="176"/>
                </a:lnTo>
                <a:lnTo>
                  <a:pt x="638" y="176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50" y="176"/>
                </a:lnTo>
                <a:lnTo>
                  <a:pt x="650" y="176"/>
                </a:lnTo>
                <a:lnTo>
                  <a:pt x="652" y="176"/>
                </a:lnTo>
                <a:lnTo>
                  <a:pt x="652" y="176"/>
                </a:lnTo>
                <a:lnTo>
                  <a:pt x="660" y="170"/>
                </a:lnTo>
                <a:lnTo>
                  <a:pt x="666" y="164"/>
                </a:lnTo>
                <a:lnTo>
                  <a:pt x="670" y="154"/>
                </a:lnTo>
                <a:lnTo>
                  <a:pt x="672" y="144"/>
                </a:lnTo>
                <a:lnTo>
                  <a:pt x="672" y="144"/>
                </a:lnTo>
                <a:lnTo>
                  <a:pt x="670" y="134"/>
                </a:lnTo>
                <a:lnTo>
                  <a:pt x="666" y="126"/>
                </a:lnTo>
                <a:lnTo>
                  <a:pt x="662" y="118"/>
                </a:lnTo>
                <a:lnTo>
                  <a:pt x="658" y="110"/>
                </a:lnTo>
                <a:lnTo>
                  <a:pt x="650" y="104"/>
                </a:lnTo>
                <a:lnTo>
                  <a:pt x="642" y="98"/>
                </a:lnTo>
                <a:lnTo>
                  <a:pt x="624" y="88"/>
                </a:lnTo>
                <a:lnTo>
                  <a:pt x="624" y="88"/>
                </a:lnTo>
                <a:lnTo>
                  <a:pt x="636" y="74"/>
                </a:lnTo>
                <a:lnTo>
                  <a:pt x="652" y="60"/>
                </a:lnTo>
                <a:lnTo>
                  <a:pt x="668" y="48"/>
                </a:lnTo>
                <a:lnTo>
                  <a:pt x="688" y="40"/>
                </a:lnTo>
                <a:lnTo>
                  <a:pt x="688" y="40"/>
                </a:lnTo>
                <a:close/>
                <a:moveTo>
                  <a:pt x="4" y="62"/>
                </a:moveTo>
                <a:lnTo>
                  <a:pt x="4" y="62"/>
                </a:lnTo>
                <a:lnTo>
                  <a:pt x="4" y="56"/>
                </a:lnTo>
                <a:lnTo>
                  <a:pt x="6" y="48"/>
                </a:lnTo>
                <a:lnTo>
                  <a:pt x="10" y="42"/>
                </a:lnTo>
                <a:lnTo>
                  <a:pt x="16" y="36"/>
                </a:lnTo>
                <a:lnTo>
                  <a:pt x="32" y="28"/>
                </a:lnTo>
                <a:lnTo>
                  <a:pt x="52" y="20"/>
                </a:lnTo>
                <a:lnTo>
                  <a:pt x="76" y="14"/>
                </a:lnTo>
                <a:lnTo>
                  <a:pt x="102" y="10"/>
                </a:lnTo>
                <a:lnTo>
                  <a:pt x="152" y="6"/>
                </a:lnTo>
                <a:lnTo>
                  <a:pt x="152" y="6"/>
                </a:lnTo>
                <a:lnTo>
                  <a:pt x="152" y="6"/>
                </a:lnTo>
                <a:lnTo>
                  <a:pt x="180" y="4"/>
                </a:lnTo>
                <a:lnTo>
                  <a:pt x="206" y="4"/>
                </a:lnTo>
                <a:lnTo>
                  <a:pt x="234" y="6"/>
                </a:lnTo>
                <a:lnTo>
                  <a:pt x="262" y="8"/>
                </a:lnTo>
                <a:lnTo>
                  <a:pt x="290" y="12"/>
                </a:lnTo>
                <a:lnTo>
                  <a:pt x="316" y="18"/>
                </a:lnTo>
                <a:lnTo>
                  <a:pt x="340" y="24"/>
                </a:lnTo>
                <a:lnTo>
                  <a:pt x="362" y="34"/>
                </a:lnTo>
                <a:lnTo>
                  <a:pt x="362" y="34"/>
                </a:lnTo>
                <a:lnTo>
                  <a:pt x="298" y="52"/>
                </a:lnTo>
                <a:lnTo>
                  <a:pt x="238" y="72"/>
                </a:lnTo>
                <a:lnTo>
                  <a:pt x="180" y="88"/>
                </a:lnTo>
                <a:lnTo>
                  <a:pt x="152" y="92"/>
                </a:lnTo>
                <a:lnTo>
                  <a:pt x="122" y="96"/>
                </a:lnTo>
                <a:lnTo>
                  <a:pt x="122" y="96"/>
                </a:lnTo>
                <a:lnTo>
                  <a:pt x="82" y="98"/>
                </a:lnTo>
                <a:lnTo>
                  <a:pt x="62" y="96"/>
                </a:lnTo>
                <a:lnTo>
                  <a:pt x="44" y="94"/>
                </a:lnTo>
                <a:lnTo>
                  <a:pt x="28" y="90"/>
                </a:lnTo>
                <a:lnTo>
                  <a:pt x="16" y="84"/>
                </a:lnTo>
                <a:lnTo>
                  <a:pt x="10" y="78"/>
                </a:lnTo>
                <a:lnTo>
                  <a:pt x="6" y="74"/>
                </a:lnTo>
                <a:lnTo>
                  <a:pt x="4" y="68"/>
                </a:lnTo>
                <a:lnTo>
                  <a:pt x="4" y="62"/>
                </a:lnTo>
                <a:lnTo>
                  <a:pt x="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051" name="文本框 26"/>
          <p:cNvSpPr txBox="1">
            <a:spLocks noChangeArrowheads="1"/>
          </p:cNvSpPr>
          <p:nvPr/>
        </p:nvSpPr>
        <p:spPr bwMode="auto">
          <a:xfrm>
            <a:off x="4865688" y="2097089"/>
            <a:ext cx="7921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2052" name="文本框 27"/>
          <p:cNvSpPr txBox="1">
            <a:spLocks noChangeArrowheads="1"/>
          </p:cNvSpPr>
          <p:nvPr/>
        </p:nvSpPr>
        <p:spPr bwMode="auto">
          <a:xfrm>
            <a:off x="5813426" y="2020889"/>
            <a:ext cx="7921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3" name="文本框 28"/>
          <p:cNvSpPr txBox="1">
            <a:spLocks noChangeArrowheads="1"/>
          </p:cNvSpPr>
          <p:nvPr/>
        </p:nvSpPr>
        <p:spPr bwMode="auto">
          <a:xfrm>
            <a:off x="6759576" y="2097089"/>
            <a:ext cx="7921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46513" y="3419476"/>
            <a:ext cx="4913312" cy="7588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全新的知识点阅读模式</a:t>
            </a:r>
            <a:endParaRPr lang="en-US" altLang="zh-CN" sz="14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 b="1" dirty="0">
                <a:latin typeface="幼圆" panose="02010509060101010101" pitchFamily="49" charset="-122"/>
                <a:ea typeface="幼圆" panose="02010509060101010101" pitchFamily="49" charset="-122"/>
              </a:rPr>
              <a:t>实现中文图书全面搜索与服务</a:t>
            </a:r>
          </a:p>
          <a:p>
            <a:pPr algn="ctr">
              <a:lnSpc>
                <a:spcPct val="130000"/>
              </a:lnSpc>
              <a:defRPr/>
            </a:pPr>
            <a:endParaRPr lang="en-US" altLang="zh-CN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  <a:defRPr/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  <a:defRPr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2055" name="直接连接符 30"/>
          <p:cNvCxnSpPr>
            <a:cxnSpLocks noChangeShapeType="1"/>
          </p:cNvCxnSpPr>
          <p:nvPr/>
        </p:nvCxnSpPr>
        <p:spPr bwMode="auto">
          <a:xfrm>
            <a:off x="38465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6" name="直接连接符 31"/>
          <p:cNvCxnSpPr>
            <a:cxnSpLocks noChangeShapeType="1"/>
          </p:cNvCxnSpPr>
          <p:nvPr/>
        </p:nvCxnSpPr>
        <p:spPr bwMode="auto">
          <a:xfrm>
            <a:off x="3846513" y="3975100"/>
            <a:ext cx="47244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7" name="直接连接符 32"/>
          <p:cNvCxnSpPr>
            <a:cxnSpLocks noChangeShapeType="1"/>
          </p:cNvCxnSpPr>
          <p:nvPr/>
        </p:nvCxnSpPr>
        <p:spPr bwMode="auto">
          <a:xfrm>
            <a:off x="78089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读秀全文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搜索</a:t>
            </a:r>
            <a:endParaRPr lang="zh-CN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914399" y="2209800"/>
            <a:ext cx="10044113" cy="3119438"/>
            <a:chOff x="0" y="0"/>
            <a:chExt cx="3982" cy="2089"/>
          </a:xfrm>
        </p:grpSpPr>
        <p:pic>
          <p:nvPicPr>
            <p:cNvPr id="6" name="Rounded Rectangle 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82" cy="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12" y="0"/>
              <a:ext cx="3758" cy="18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09728" tIns="54864" rIns="109728" bIns="54864" anchor="ctr"/>
            <a:lstStyle/>
            <a:p>
              <a:pPr eaLnBrk="0" hangingPunct="0">
                <a:lnSpc>
                  <a:spcPct val="150000"/>
                </a:lnSpc>
                <a:defRPr/>
              </a:pPr>
              <a:endParaRPr lang="zh-CN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eaLnBrk="0" hangingPunct="0">
                <a:lnSpc>
                  <a:spcPct val="150000"/>
                </a:lnSpc>
                <a:defRPr/>
              </a:pPr>
              <a:r>
                <a:rPr lang="zh-CN" altLang="zh-CN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为读者提供深入到图书内容的全文检索。</a:t>
              </a:r>
              <a:endParaRPr lang="zh-CN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indent="0" eaLnBrk="0" hangingPunct="0">
                <a:lnSpc>
                  <a:spcPct val="150000"/>
                </a:lnSpc>
                <a:buFontTx/>
                <a:buNone/>
                <a:defRPr/>
              </a:pPr>
              <a:endPara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eaLnBrk="0" hangingPunct="0"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任何一句话、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任何一句诗词都</a:t>
              </a: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可以在读秀中找到出自哪本书的哪一页</a:t>
              </a:r>
              <a:endPara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0858" y="-1"/>
            <a:ext cx="13933716" cy="68580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00401" y="1828800"/>
            <a:ext cx="723275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转基因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544638" y="2604046"/>
            <a:ext cx="1655763" cy="647700"/>
          </a:xfrm>
          <a:prstGeom prst="wedgeRoundRectCallout">
            <a:avLst>
              <a:gd name="adj1" fmla="val 73945"/>
              <a:gd name="adj2" fmla="val -10736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  输入检索词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325"/>
            <a:ext cx="12192000" cy="661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6833" y="3671889"/>
            <a:ext cx="4648200" cy="333375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6833" y="4941889"/>
            <a:ext cx="4648200" cy="287337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783120" y="1988840"/>
            <a:ext cx="5423925" cy="1008112"/>
          </a:xfrm>
          <a:prstGeom prst="wedgeRectCallout">
            <a:avLst>
              <a:gd name="adj1" fmla="val -71382"/>
              <a:gd name="adj2" fmla="val 6906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图书知识碎片化</a:t>
            </a:r>
          </a:p>
          <a:p>
            <a:pPr algn="ctr">
              <a:defRPr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瞬间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翻遍关于此知识点的所有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图书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976"/>
            <a:ext cx="12164074" cy="65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252766" y="3946376"/>
            <a:ext cx="2837446" cy="1066800"/>
          </a:xfrm>
          <a:prstGeom prst="wedgeRectCallout">
            <a:avLst>
              <a:gd name="adj1" fmla="val -70874"/>
              <a:gd name="adj2" fmla="val -545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支持网页阅读及本地下载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38282" y="4149080"/>
            <a:ext cx="3833516" cy="296044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390397" y="4149080"/>
            <a:ext cx="1225551" cy="357188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1700" y="-4763"/>
            <a:ext cx="139954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3983567" y="2649539"/>
            <a:ext cx="2495551" cy="708025"/>
          </a:xfrm>
          <a:prstGeom prst="wedgeRectCallout">
            <a:avLst>
              <a:gd name="adj1" fmla="val 67630"/>
              <a:gd name="adj2" fmla="val -3825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关键词标亮显示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810000" y="87313"/>
            <a:ext cx="1134533" cy="354012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051301" y="669925"/>
            <a:ext cx="2529417" cy="649288"/>
          </a:xfrm>
          <a:prstGeom prst="wedgeRectCallout">
            <a:avLst>
              <a:gd name="adj1" fmla="val -29520"/>
              <a:gd name="adj2" fmla="val -8273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支持放大与缩小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155700" y="77788"/>
            <a:ext cx="1483784" cy="355600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09185" y="704850"/>
            <a:ext cx="1570567" cy="647700"/>
          </a:xfrm>
          <a:prstGeom prst="wedgeRectCallout">
            <a:avLst>
              <a:gd name="adj1" fmla="val -29520"/>
              <a:gd name="adj2" fmla="val -8273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文字识别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457267" y="61913"/>
            <a:ext cx="478367" cy="355600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9224434" y="692150"/>
            <a:ext cx="1570567" cy="649288"/>
          </a:xfrm>
          <a:prstGeom prst="wedgeRectCallout">
            <a:avLst>
              <a:gd name="adj1" fmla="val -24257"/>
              <a:gd name="adj2" fmla="val -7049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资料来源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9954684" y="87313"/>
            <a:ext cx="853016" cy="354012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434" y="390525"/>
            <a:ext cx="382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0236200" y="487364"/>
            <a:ext cx="1955800" cy="433387"/>
          </a:xfrm>
          <a:prstGeom prst="wedgeRectCallout">
            <a:avLst>
              <a:gd name="adj1" fmla="val -43517"/>
              <a:gd name="adj2" fmla="val -6524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保存与打印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7598833" y="836613"/>
            <a:ext cx="1568451" cy="647700"/>
          </a:xfrm>
          <a:prstGeom prst="wedgeRectCallout">
            <a:avLst>
              <a:gd name="adj1" fmla="val -84526"/>
              <a:gd name="adj2" fmla="val -4944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点击书名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8484" y="1878014"/>
            <a:ext cx="7696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3" grpId="0" animBg="1"/>
      <p:bldP spid="13" grpId="1" animBg="1"/>
      <p:bldP spid="14" grpId="0" animBg="1"/>
      <p:bldP spid="14" grpId="1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1438836" y="2012375"/>
            <a:ext cx="1990166" cy="647700"/>
          </a:xfrm>
          <a:prstGeom prst="wedgeRoundRectCallout">
            <a:avLst>
              <a:gd name="adj1" fmla="val 73945"/>
              <a:gd name="adj2" fmla="val -10736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  输入检索词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4"/>
          <p:cNvSpPr/>
          <p:nvPr/>
        </p:nvSpPr>
        <p:spPr>
          <a:xfrm>
            <a:off x="3549651" y="1714500"/>
            <a:ext cx="1006475" cy="1347788"/>
          </a:xfrm>
          <a:custGeom>
            <a:avLst/>
            <a:gdLst/>
            <a:ahLst/>
            <a:cxnLst/>
            <a:rect l="l" t="t" r="r" b="b"/>
            <a:pathLst>
              <a:path w="959230" h="1283265">
                <a:moveTo>
                  <a:pt x="144016" y="0"/>
                </a:moveTo>
                <a:lnTo>
                  <a:pt x="792088" y="0"/>
                </a:lnTo>
                <a:lnTo>
                  <a:pt x="792088" y="442510"/>
                </a:lnTo>
                <a:cubicBezTo>
                  <a:pt x="894990" y="528892"/>
                  <a:pt x="959230" y="658769"/>
                  <a:pt x="959230" y="803650"/>
                </a:cubicBezTo>
                <a:cubicBezTo>
                  <a:pt x="959230" y="1068534"/>
                  <a:pt x="744499" y="1283265"/>
                  <a:pt x="479615" y="1283265"/>
                </a:cubicBezTo>
                <a:cubicBezTo>
                  <a:pt x="214731" y="1283265"/>
                  <a:pt x="0" y="1068534"/>
                  <a:pt x="0" y="803650"/>
                </a:cubicBezTo>
                <a:cubicBezTo>
                  <a:pt x="0" y="669564"/>
                  <a:pt x="55024" y="548329"/>
                  <a:pt x="144016" y="4615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73475" y="2179639"/>
            <a:ext cx="757238" cy="7572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</a:p>
        </p:txBody>
      </p:sp>
      <p:sp>
        <p:nvSpPr>
          <p:cNvPr id="19" name="矩形 18"/>
          <p:cNvSpPr/>
          <p:nvPr/>
        </p:nvSpPr>
        <p:spPr>
          <a:xfrm flipV="1">
            <a:off x="2565836" y="1690439"/>
            <a:ext cx="2949232" cy="48013"/>
          </a:xfrm>
          <a:prstGeom prst="rect">
            <a:avLst/>
          </a:prstGeom>
          <a:gradFill>
            <a:gsLst>
              <a:gs pos="49628">
                <a:schemeClr val="accent1">
                  <a:lumMod val="60000"/>
                  <a:lumOff val="40000"/>
                </a:schemeClr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4"/>
          <p:cNvSpPr/>
          <p:nvPr/>
        </p:nvSpPr>
        <p:spPr>
          <a:xfrm>
            <a:off x="3549651" y="3313114"/>
            <a:ext cx="1006475" cy="1347787"/>
          </a:xfrm>
          <a:custGeom>
            <a:avLst/>
            <a:gdLst/>
            <a:ahLst/>
            <a:cxnLst/>
            <a:rect l="l" t="t" r="r" b="b"/>
            <a:pathLst>
              <a:path w="959230" h="1283265">
                <a:moveTo>
                  <a:pt x="144016" y="0"/>
                </a:moveTo>
                <a:lnTo>
                  <a:pt x="792088" y="0"/>
                </a:lnTo>
                <a:lnTo>
                  <a:pt x="792088" y="442510"/>
                </a:lnTo>
                <a:cubicBezTo>
                  <a:pt x="894990" y="528892"/>
                  <a:pt x="959230" y="658769"/>
                  <a:pt x="959230" y="803650"/>
                </a:cubicBezTo>
                <a:cubicBezTo>
                  <a:pt x="959230" y="1068534"/>
                  <a:pt x="744499" y="1283265"/>
                  <a:pt x="479615" y="1283265"/>
                </a:cubicBezTo>
                <a:cubicBezTo>
                  <a:pt x="214731" y="1283265"/>
                  <a:pt x="0" y="1068534"/>
                  <a:pt x="0" y="803650"/>
                </a:cubicBezTo>
                <a:cubicBezTo>
                  <a:pt x="0" y="669564"/>
                  <a:pt x="55024" y="548329"/>
                  <a:pt x="144016" y="4615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73475" y="3778250"/>
            <a:ext cx="757238" cy="7572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</a:p>
        </p:txBody>
      </p:sp>
      <p:sp>
        <p:nvSpPr>
          <p:cNvPr id="24" name="矩形 23"/>
          <p:cNvSpPr/>
          <p:nvPr/>
        </p:nvSpPr>
        <p:spPr>
          <a:xfrm flipV="1">
            <a:off x="2565837" y="3288971"/>
            <a:ext cx="3226050" cy="48013"/>
          </a:xfrm>
          <a:prstGeom prst="rect">
            <a:avLst/>
          </a:prstGeom>
          <a:gradFill>
            <a:gsLst>
              <a:gs pos="49628">
                <a:schemeClr val="accent2">
                  <a:lumMod val="60000"/>
                  <a:lumOff val="40000"/>
                </a:schemeClr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4"/>
          <p:cNvSpPr/>
          <p:nvPr/>
        </p:nvSpPr>
        <p:spPr>
          <a:xfrm>
            <a:off x="3549651" y="4911725"/>
            <a:ext cx="1006475" cy="1347788"/>
          </a:xfrm>
          <a:custGeom>
            <a:avLst/>
            <a:gdLst/>
            <a:ahLst/>
            <a:cxnLst/>
            <a:rect l="l" t="t" r="r" b="b"/>
            <a:pathLst>
              <a:path w="959230" h="1283265">
                <a:moveTo>
                  <a:pt x="144016" y="0"/>
                </a:moveTo>
                <a:lnTo>
                  <a:pt x="792088" y="0"/>
                </a:lnTo>
                <a:lnTo>
                  <a:pt x="792088" y="442510"/>
                </a:lnTo>
                <a:cubicBezTo>
                  <a:pt x="894990" y="528892"/>
                  <a:pt x="959230" y="658769"/>
                  <a:pt x="959230" y="803650"/>
                </a:cubicBezTo>
                <a:cubicBezTo>
                  <a:pt x="959230" y="1068534"/>
                  <a:pt x="744499" y="1283265"/>
                  <a:pt x="479615" y="1283265"/>
                </a:cubicBezTo>
                <a:cubicBezTo>
                  <a:pt x="214731" y="1283265"/>
                  <a:pt x="0" y="1068534"/>
                  <a:pt x="0" y="803650"/>
                </a:cubicBezTo>
                <a:cubicBezTo>
                  <a:pt x="0" y="669564"/>
                  <a:pt x="55024" y="548329"/>
                  <a:pt x="144016" y="4615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673475" y="5376864"/>
            <a:ext cx="757238" cy="7572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</a:t>
            </a:r>
          </a:p>
        </p:txBody>
      </p:sp>
      <p:sp>
        <p:nvSpPr>
          <p:cNvPr id="27" name="矩形 26"/>
          <p:cNvSpPr/>
          <p:nvPr/>
        </p:nvSpPr>
        <p:spPr>
          <a:xfrm flipV="1">
            <a:off x="2565839" y="4887502"/>
            <a:ext cx="3049141" cy="48013"/>
          </a:xfrm>
          <a:prstGeom prst="rect">
            <a:avLst/>
          </a:prstGeom>
          <a:gradFill>
            <a:gsLst>
              <a:gs pos="49628">
                <a:schemeClr val="accent3">
                  <a:lumMod val="60000"/>
                  <a:lumOff val="40000"/>
                </a:schemeClr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701094" y="1052703"/>
            <a:ext cx="22463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spc="4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spc="400" dirty="0">
              <a:solidFill>
                <a:srgbClr val="EAEA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"/>
          <p:cNvSpPr txBox="1">
            <a:spLocks noChangeArrowheads="1"/>
          </p:cNvSpPr>
          <p:nvPr/>
        </p:nvSpPr>
        <p:spPr bwMode="auto">
          <a:xfrm>
            <a:off x="2928938" y="611354"/>
            <a:ext cx="1627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</a:rPr>
              <a:t>目 录</a:t>
            </a:r>
          </a:p>
        </p:txBody>
      </p:sp>
      <p:sp>
        <p:nvSpPr>
          <p:cNvPr id="30" name="TextBox 6"/>
          <p:cNvSpPr txBox="1"/>
          <p:nvPr/>
        </p:nvSpPr>
        <p:spPr>
          <a:xfrm>
            <a:off x="4748213" y="2154238"/>
            <a:ext cx="4679950" cy="59055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图书的一站式检索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4753189" y="3852929"/>
            <a:ext cx="4679950" cy="56515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图书的获取服务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4748213" y="5568950"/>
            <a:ext cx="4679950" cy="56515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全新的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知识点阅读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3852"/>
            <a:ext cx="13011150" cy="7315200"/>
          </a:xfrm>
          <a:prstGeom prst="rect">
            <a:avLst/>
          </a:prstGeom>
        </p:spPr>
      </p:pic>
      <p:sp>
        <p:nvSpPr>
          <p:cNvPr id="5" name="Rounded Rectangular Callout 17"/>
          <p:cNvSpPr/>
          <p:nvPr/>
        </p:nvSpPr>
        <p:spPr bwMode="auto">
          <a:xfrm rot="10800000" flipV="1">
            <a:off x="2013137" y="3429000"/>
            <a:ext cx="2000250" cy="785813"/>
          </a:xfrm>
          <a:prstGeom prst="wedgeRoundRectCallout">
            <a:avLst>
              <a:gd name="adj1" fmla="val 93468"/>
              <a:gd name="adj2" fmla="val 6602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3765" eaLnBrk="0" hangingPunct="0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点击标题链接 或本章阅读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3204882" y="2909046"/>
            <a:ext cx="5410200" cy="587189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ounded Rectangular Callout 17"/>
          <p:cNvSpPr/>
          <p:nvPr/>
        </p:nvSpPr>
        <p:spPr bwMode="auto">
          <a:xfrm rot="10800000" flipV="1">
            <a:off x="5909982" y="1591235"/>
            <a:ext cx="3143250" cy="1000125"/>
          </a:xfrm>
          <a:prstGeom prst="wedgeRoundRectCallout">
            <a:avLst>
              <a:gd name="adj1" fmla="val 20567"/>
              <a:gd name="adj2" fmla="val 7176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找到“第一本电子书”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诞生于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1971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年古腾堡工程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321301" y="1781176"/>
            <a:ext cx="2111375" cy="1311275"/>
          </a:xfrm>
          <a:custGeom>
            <a:avLst/>
            <a:gdLst>
              <a:gd name="connsiteX0" fmla="*/ 7620 w 2118360"/>
              <a:gd name="connsiteY0" fmla="*/ 792480 h 1310640"/>
              <a:gd name="connsiteX1" fmla="*/ 205740 w 2118360"/>
              <a:gd name="connsiteY1" fmla="*/ 1310640 h 1310640"/>
              <a:gd name="connsiteX2" fmla="*/ 2118360 w 2118360"/>
              <a:gd name="connsiteY2" fmla="*/ 1295400 h 1310640"/>
              <a:gd name="connsiteX3" fmla="*/ 1478280 w 2118360"/>
              <a:gd name="connsiteY3" fmla="*/ 0 h 1310640"/>
              <a:gd name="connsiteX4" fmla="*/ 1295400 w 2118360"/>
              <a:gd name="connsiteY4" fmla="*/ 76200 h 1310640"/>
              <a:gd name="connsiteX5" fmla="*/ 1104900 w 2118360"/>
              <a:gd name="connsiteY5" fmla="*/ 53340 h 1310640"/>
              <a:gd name="connsiteX6" fmla="*/ 906780 w 2118360"/>
              <a:gd name="connsiteY6" fmla="*/ 213360 h 1310640"/>
              <a:gd name="connsiteX7" fmla="*/ 548640 w 2118360"/>
              <a:gd name="connsiteY7" fmla="*/ 0 h 1310640"/>
              <a:gd name="connsiteX8" fmla="*/ 403860 w 2118360"/>
              <a:gd name="connsiteY8" fmla="*/ 91440 h 1310640"/>
              <a:gd name="connsiteX9" fmla="*/ 236220 w 2118360"/>
              <a:gd name="connsiteY9" fmla="*/ 83820 h 1310640"/>
              <a:gd name="connsiteX10" fmla="*/ 0 w 2118360"/>
              <a:gd name="connsiteY10" fmla="*/ 213360 h 1310640"/>
              <a:gd name="connsiteX11" fmla="*/ 7620 w 2118360"/>
              <a:gd name="connsiteY11" fmla="*/ 792480 h 1310640"/>
              <a:gd name="connsiteX0-1" fmla="*/ 0 w 2110740"/>
              <a:gd name="connsiteY0-2" fmla="*/ 792480 h 1310640"/>
              <a:gd name="connsiteX1-3" fmla="*/ 198120 w 2110740"/>
              <a:gd name="connsiteY1-4" fmla="*/ 1310640 h 1310640"/>
              <a:gd name="connsiteX2-5" fmla="*/ 2110740 w 2110740"/>
              <a:gd name="connsiteY2-6" fmla="*/ 1295400 h 1310640"/>
              <a:gd name="connsiteX3-7" fmla="*/ 1470660 w 2110740"/>
              <a:gd name="connsiteY3-8" fmla="*/ 0 h 1310640"/>
              <a:gd name="connsiteX4-9" fmla="*/ 1287780 w 2110740"/>
              <a:gd name="connsiteY4-10" fmla="*/ 76200 h 1310640"/>
              <a:gd name="connsiteX5-11" fmla="*/ 1097280 w 2110740"/>
              <a:gd name="connsiteY5-12" fmla="*/ 53340 h 1310640"/>
              <a:gd name="connsiteX6-13" fmla="*/ 899160 w 2110740"/>
              <a:gd name="connsiteY6-14" fmla="*/ 213360 h 1310640"/>
              <a:gd name="connsiteX7-15" fmla="*/ 541020 w 2110740"/>
              <a:gd name="connsiteY7-16" fmla="*/ 0 h 1310640"/>
              <a:gd name="connsiteX8-17" fmla="*/ 396240 w 2110740"/>
              <a:gd name="connsiteY8-18" fmla="*/ 91440 h 1310640"/>
              <a:gd name="connsiteX9-19" fmla="*/ 228600 w 2110740"/>
              <a:gd name="connsiteY9-20" fmla="*/ 83820 h 1310640"/>
              <a:gd name="connsiteX10-21" fmla="*/ 249833 w 2110740"/>
              <a:gd name="connsiteY10-22" fmla="*/ 453057 h 1310640"/>
              <a:gd name="connsiteX11-23" fmla="*/ 0 w 2110740"/>
              <a:gd name="connsiteY11-24" fmla="*/ 792480 h 1310640"/>
              <a:gd name="connsiteX0-25" fmla="*/ 0 w 2110740"/>
              <a:gd name="connsiteY0-26" fmla="*/ 792480 h 1310640"/>
              <a:gd name="connsiteX1-27" fmla="*/ 198120 w 2110740"/>
              <a:gd name="connsiteY1-28" fmla="*/ 1310640 h 1310640"/>
              <a:gd name="connsiteX2-29" fmla="*/ 2110740 w 2110740"/>
              <a:gd name="connsiteY2-30" fmla="*/ 1295400 h 1310640"/>
              <a:gd name="connsiteX3-31" fmla="*/ 1470660 w 2110740"/>
              <a:gd name="connsiteY3-32" fmla="*/ 0 h 1310640"/>
              <a:gd name="connsiteX4-33" fmla="*/ 1287780 w 2110740"/>
              <a:gd name="connsiteY4-34" fmla="*/ 76200 h 1310640"/>
              <a:gd name="connsiteX5-35" fmla="*/ 1097280 w 2110740"/>
              <a:gd name="connsiteY5-36" fmla="*/ 53340 h 1310640"/>
              <a:gd name="connsiteX6-37" fmla="*/ 899160 w 2110740"/>
              <a:gd name="connsiteY6-38" fmla="*/ 213360 h 1310640"/>
              <a:gd name="connsiteX7-39" fmla="*/ 541020 w 2110740"/>
              <a:gd name="connsiteY7-40" fmla="*/ 0 h 1310640"/>
              <a:gd name="connsiteX8-41" fmla="*/ 396240 w 2110740"/>
              <a:gd name="connsiteY8-42" fmla="*/ 91440 h 1310640"/>
              <a:gd name="connsiteX9-43" fmla="*/ 228600 w 2110740"/>
              <a:gd name="connsiteY9-44" fmla="*/ 83820 h 1310640"/>
              <a:gd name="connsiteX10-45" fmla="*/ 249833 w 2110740"/>
              <a:gd name="connsiteY10-46" fmla="*/ 453057 h 1310640"/>
              <a:gd name="connsiteX11-47" fmla="*/ 0 w 2110740"/>
              <a:gd name="connsiteY11-48" fmla="*/ 792480 h 1310640"/>
              <a:gd name="connsiteX0-49" fmla="*/ 0 w 2110740"/>
              <a:gd name="connsiteY0-50" fmla="*/ 792480 h 1310640"/>
              <a:gd name="connsiteX1-51" fmla="*/ 198120 w 2110740"/>
              <a:gd name="connsiteY1-52" fmla="*/ 1310640 h 1310640"/>
              <a:gd name="connsiteX2-53" fmla="*/ 2110740 w 2110740"/>
              <a:gd name="connsiteY2-54" fmla="*/ 1295400 h 1310640"/>
              <a:gd name="connsiteX3-55" fmla="*/ 1470660 w 2110740"/>
              <a:gd name="connsiteY3-56" fmla="*/ 0 h 1310640"/>
              <a:gd name="connsiteX4-57" fmla="*/ 1287780 w 2110740"/>
              <a:gd name="connsiteY4-58" fmla="*/ 76200 h 1310640"/>
              <a:gd name="connsiteX5-59" fmla="*/ 1097280 w 2110740"/>
              <a:gd name="connsiteY5-60" fmla="*/ 53340 h 1310640"/>
              <a:gd name="connsiteX6-61" fmla="*/ 899160 w 2110740"/>
              <a:gd name="connsiteY6-62" fmla="*/ 213360 h 1310640"/>
              <a:gd name="connsiteX7-63" fmla="*/ 541020 w 2110740"/>
              <a:gd name="connsiteY7-64" fmla="*/ 0 h 1310640"/>
              <a:gd name="connsiteX8-65" fmla="*/ 396240 w 2110740"/>
              <a:gd name="connsiteY8-66" fmla="*/ 91440 h 1310640"/>
              <a:gd name="connsiteX9-67" fmla="*/ 228600 w 2110740"/>
              <a:gd name="connsiteY9-68" fmla="*/ 83820 h 1310640"/>
              <a:gd name="connsiteX10-69" fmla="*/ 122833 w 2110740"/>
              <a:gd name="connsiteY10-70" fmla="*/ 662607 h 1310640"/>
              <a:gd name="connsiteX11-71" fmla="*/ 0 w 2110740"/>
              <a:gd name="connsiteY11-72" fmla="*/ 792480 h 1310640"/>
              <a:gd name="connsiteX0-73" fmla="*/ 0 w 2110740"/>
              <a:gd name="connsiteY0-74" fmla="*/ 792480 h 1310640"/>
              <a:gd name="connsiteX1-75" fmla="*/ 198120 w 2110740"/>
              <a:gd name="connsiteY1-76" fmla="*/ 1310640 h 1310640"/>
              <a:gd name="connsiteX2-77" fmla="*/ 2110740 w 2110740"/>
              <a:gd name="connsiteY2-78" fmla="*/ 1295400 h 1310640"/>
              <a:gd name="connsiteX3-79" fmla="*/ 1470660 w 2110740"/>
              <a:gd name="connsiteY3-80" fmla="*/ 0 h 1310640"/>
              <a:gd name="connsiteX4-81" fmla="*/ 1287780 w 2110740"/>
              <a:gd name="connsiteY4-82" fmla="*/ 76200 h 1310640"/>
              <a:gd name="connsiteX5-83" fmla="*/ 1097280 w 2110740"/>
              <a:gd name="connsiteY5-84" fmla="*/ 53340 h 1310640"/>
              <a:gd name="connsiteX6-85" fmla="*/ 899160 w 2110740"/>
              <a:gd name="connsiteY6-86" fmla="*/ 213360 h 1310640"/>
              <a:gd name="connsiteX7-87" fmla="*/ 541020 w 2110740"/>
              <a:gd name="connsiteY7-88" fmla="*/ 0 h 1310640"/>
              <a:gd name="connsiteX8-89" fmla="*/ 396240 w 2110740"/>
              <a:gd name="connsiteY8-90" fmla="*/ 91440 h 1310640"/>
              <a:gd name="connsiteX9-91" fmla="*/ 114300 w 2110740"/>
              <a:gd name="connsiteY9-92" fmla="*/ 45720 h 1310640"/>
              <a:gd name="connsiteX10-93" fmla="*/ 122833 w 2110740"/>
              <a:gd name="connsiteY10-94" fmla="*/ 662607 h 1310640"/>
              <a:gd name="connsiteX11-95" fmla="*/ 0 w 2110740"/>
              <a:gd name="connsiteY11-96" fmla="*/ 792480 h 13106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2110740" h="1310640">
                <a:moveTo>
                  <a:pt x="0" y="792480"/>
                </a:moveTo>
                <a:lnTo>
                  <a:pt x="198120" y="1310640"/>
                </a:lnTo>
                <a:lnTo>
                  <a:pt x="2110740" y="1295400"/>
                </a:lnTo>
                <a:lnTo>
                  <a:pt x="1470660" y="0"/>
                </a:lnTo>
                <a:lnTo>
                  <a:pt x="1287780" y="76200"/>
                </a:lnTo>
                <a:lnTo>
                  <a:pt x="1097280" y="53340"/>
                </a:lnTo>
                <a:lnTo>
                  <a:pt x="899160" y="213360"/>
                </a:lnTo>
                <a:lnTo>
                  <a:pt x="541020" y="0"/>
                </a:lnTo>
                <a:lnTo>
                  <a:pt x="396240" y="91440"/>
                </a:lnTo>
                <a:lnTo>
                  <a:pt x="114300" y="45720"/>
                </a:lnTo>
                <a:lnTo>
                  <a:pt x="122833" y="662607"/>
                </a:lnTo>
                <a:lnTo>
                  <a:pt x="0" y="79248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558475" y="3067050"/>
            <a:ext cx="7056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文本框 11"/>
          <p:cNvSpPr txBox="1">
            <a:spLocks noChangeArrowheads="1"/>
          </p:cNvSpPr>
          <p:nvPr/>
        </p:nvSpPr>
        <p:spPr bwMode="auto">
          <a:xfrm>
            <a:off x="4848225" y="1601788"/>
            <a:ext cx="247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rgbClr val="FCFCFC"/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谢谢</a:t>
            </a:r>
          </a:p>
        </p:txBody>
      </p:sp>
      <p:sp>
        <p:nvSpPr>
          <p:cNvPr id="3078" name="文本框 16"/>
          <p:cNvSpPr txBox="1">
            <a:spLocks noChangeArrowheads="1"/>
          </p:cNvSpPr>
          <p:nvPr/>
        </p:nvSpPr>
        <p:spPr bwMode="auto">
          <a:xfrm>
            <a:off x="4221164" y="3513138"/>
            <a:ext cx="373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/>
          <p:nvPr/>
        </p:nvSpPr>
        <p:spPr bwMode="auto">
          <a:xfrm>
            <a:off x="5337176" y="2792414"/>
            <a:ext cx="1744663" cy="314325"/>
          </a:xfrm>
          <a:custGeom>
            <a:avLst/>
            <a:gdLst>
              <a:gd name="T0" fmla="*/ 62 w 1378"/>
              <a:gd name="T1" fmla="*/ 100 h 248"/>
              <a:gd name="T2" fmla="*/ 380 w 1378"/>
              <a:gd name="T3" fmla="*/ 44 h 248"/>
              <a:gd name="T4" fmla="*/ 422 w 1378"/>
              <a:gd name="T5" fmla="*/ 116 h 248"/>
              <a:gd name="T6" fmla="*/ 400 w 1378"/>
              <a:gd name="T7" fmla="*/ 98 h 248"/>
              <a:gd name="T8" fmla="*/ 406 w 1378"/>
              <a:gd name="T9" fmla="*/ 132 h 248"/>
              <a:gd name="T10" fmla="*/ 428 w 1378"/>
              <a:gd name="T11" fmla="*/ 90 h 248"/>
              <a:gd name="T12" fmla="*/ 492 w 1378"/>
              <a:gd name="T13" fmla="*/ 24 h 248"/>
              <a:gd name="T14" fmla="*/ 642 w 1378"/>
              <a:gd name="T15" fmla="*/ 58 h 248"/>
              <a:gd name="T16" fmla="*/ 548 w 1378"/>
              <a:gd name="T17" fmla="*/ 84 h 248"/>
              <a:gd name="T18" fmla="*/ 474 w 1378"/>
              <a:gd name="T19" fmla="*/ 178 h 248"/>
              <a:gd name="T20" fmla="*/ 606 w 1378"/>
              <a:gd name="T21" fmla="*/ 248 h 248"/>
              <a:gd name="T22" fmla="*/ 772 w 1378"/>
              <a:gd name="T23" fmla="*/ 248 h 248"/>
              <a:gd name="T24" fmla="*/ 904 w 1378"/>
              <a:gd name="T25" fmla="*/ 178 h 248"/>
              <a:gd name="T26" fmla="*/ 830 w 1378"/>
              <a:gd name="T27" fmla="*/ 84 h 248"/>
              <a:gd name="T28" fmla="*/ 736 w 1378"/>
              <a:gd name="T29" fmla="*/ 58 h 248"/>
              <a:gd name="T30" fmla="*/ 886 w 1378"/>
              <a:gd name="T31" fmla="*/ 24 h 248"/>
              <a:gd name="T32" fmla="*/ 950 w 1378"/>
              <a:gd name="T33" fmla="*/ 90 h 248"/>
              <a:gd name="T34" fmla="*/ 972 w 1378"/>
              <a:gd name="T35" fmla="*/ 132 h 248"/>
              <a:gd name="T36" fmla="*/ 980 w 1378"/>
              <a:gd name="T37" fmla="*/ 98 h 248"/>
              <a:gd name="T38" fmla="*/ 956 w 1378"/>
              <a:gd name="T39" fmla="*/ 120 h 248"/>
              <a:gd name="T40" fmla="*/ 996 w 1378"/>
              <a:gd name="T41" fmla="*/ 44 h 248"/>
              <a:gd name="T42" fmla="*/ 1316 w 1378"/>
              <a:gd name="T43" fmla="*/ 100 h 248"/>
              <a:gd name="T44" fmla="*/ 1376 w 1378"/>
              <a:gd name="T45" fmla="*/ 56 h 248"/>
              <a:gd name="T46" fmla="*/ 1226 w 1378"/>
              <a:gd name="T47" fmla="*/ 2 h 248"/>
              <a:gd name="T48" fmla="*/ 968 w 1378"/>
              <a:gd name="T49" fmla="*/ 20 h 248"/>
              <a:gd name="T50" fmla="*/ 744 w 1378"/>
              <a:gd name="T51" fmla="*/ 8 h 248"/>
              <a:gd name="T52" fmla="*/ 594 w 1378"/>
              <a:gd name="T53" fmla="*/ 2 h 248"/>
              <a:gd name="T54" fmla="*/ 372 w 1378"/>
              <a:gd name="T55" fmla="*/ 30 h 248"/>
              <a:gd name="T56" fmla="*/ 100 w 1378"/>
              <a:gd name="T57" fmla="*/ 8 h 248"/>
              <a:gd name="T58" fmla="*/ 0 w 1378"/>
              <a:gd name="T59" fmla="*/ 62 h 248"/>
              <a:gd name="T60" fmla="*/ 1198 w 1378"/>
              <a:gd name="T61" fmla="*/ 4 h 248"/>
              <a:gd name="T62" fmla="*/ 1368 w 1378"/>
              <a:gd name="T63" fmla="*/ 42 h 248"/>
              <a:gd name="T64" fmla="*/ 1350 w 1378"/>
              <a:gd name="T65" fmla="*/ 90 h 248"/>
              <a:gd name="T66" fmla="*/ 1080 w 1378"/>
              <a:gd name="T67" fmla="*/ 52 h 248"/>
              <a:gd name="T68" fmla="*/ 760 w 1378"/>
              <a:gd name="T69" fmla="*/ 182 h 248"/>
              <a:gd name="T70" fmla="*/ 788 w 1378"/>
              <a:gd name="T71" fmla="*/ 100 h 248"/>
              <a:gd name="T72" fmla="*/ 898 w 1378"/>
              <a:gd name="T73" fmla="*/ 152 h 248"/>
              <a:gd name="T74" fmla="*/ 846 w 1378"/>
              <a:gd name="T75" fmla="*/ 230 h 248"/>
              <a:gd name="T76" fmla="*/ 614 w 1378"/>
              <a:gd name="T77" fmla="*/ 102 h 248"/>
              <a:gd name="T78" fmla="*/ 626 w 1378"/>
              <a:gd name="T79" fmla="*/ 196 h 248"/>
              <a:gd name="T80" fmla="*/ 606 w 1378"/>
              <a:gd name="T81" fmla="*/ 244 h 248"/>
              <a:gd name="T82" fmla="*/ 480 w 1378"/>
              <a:gd name="T83" fmla="*/ 178 h 248"/>
              <a:gd name="T84" fmla="*/ 550 w 1378"/>
              <a:gd name="T85" fmla="*/ 102 h 248"/>
              <a:gd name="T86" fmla="*/ 726 w 1378"/>
              <a:gd name="T87" fmla="*/ 60 h 248"/>
              <a:gd name="T88" fmla="*/ 708 w 1378"/>
              <a:gd name="T89" fmla="*/ 134 h 248"/>
              <a:gd name="T90" fmla="*/ 732 w 1378"/>
              <a:gd name="T91" fmla="*/ 178 h 248"/>
              <a:gd name="T92" fmla="*/ 752 w 1378"/>
              <a:gd name="T93" fmla="*/ 166 h 248"/>
              <a:gd name="T94" fmla="*/ 724 w 1378"/>
              <a:gd name="T95" fmla="*/ 148 h 248"/>
              <a:gd name="T96" fmla="*/ 710 w 1378"/>
              <a:gd name="T97" fmla="*/ 152 h 248"/>
              <a:gd name="T98" fmla="*/ 760 w 1378"/>
              <a:gd name="T99" fmla="*/ 102 h 248"/>
              <a:gd name="T100" fmla="*/ 736 w 1378"/>
              <a:gd name="T101" fmla="*/ 206 h 248"/>
              <a:gd name="T102" fmla="*/ 622 w 1378"/>
              <a:gd name="T103" fmla="*/ 182 h 248"/>
              <a:gd name="T104" fmla="*/ 644 w 1378"/>
              <a:gd name="T105" fmla="*/ 112 h 248"/>
              <a:gd name="T106" fmla="*/ 662 w 1378"/>
              <a:gd name="T107" fmla="*/ 164 h 248"/>
              <a:gd name="T108" fmla="*/ 642 w 1378"/>
              <a:gd name="T109" fmla="*/ 144 h 248"/>
              <a:gd name="T110" fmla="*/ 638 w 1378"/>
              <a:gd name="T111" fmla="*/ 176 h 248"/>
              <a:gd name="T112" fmla="*/ 652 w 1378"/>
              <a:gd name="T113" fmla="*/ 176 h 248"/>
              <a:gd name="T114" fmla="*/ 658 w 1378"/>
              <a:gd name="T115" fmla="*/ 110 h 248"/>
              <a:gd name="T116" fmla="*/ 688 w 1378"/>
              <a:gd name="T117" fmla="*/ 40 h 248"/>
              <a:gd name="T118" fmla="*/ 76 w 1378"/>
              <a:gd name="T119" fmla="*/ 14 h 248"/>
              <a:gd name="T120" fmla="*/ 290 w 1378"/>
              <a:gd name="T121" fmla="*/ 12 h 248"/>
              <a:gd name="T122" fmla="*/ 122 w 1378"/>
              <a:gd name="T123" fmla="*/ 96 h 248"/>
              <a:gd name="T124" fmla="*/ 4 w 1378"/>
              <a:gd name="T125" fmla="*/ 6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8" h="248">
                <a:moveTo>
                  <a:pt x="0" y="62"/>
                </a:moveTo>
                <a:lnTo>
                  <a:pt x="0" y="62"/>
                </a:lnTo>
                <a:lnTo>
                  <a:pt x="2" y="70"/>
                </a:lnTo>
                <a:lnTo>
                  <a:pt x="4" y="76"/>
                </a:lnTo>
                <a:lnTo>
                  <a:pt x="8" y="80"/>
                </a:lnTo>
                <a:lnTo>
                  <a:pt x="12" y="86"/>
                </a:lnTo>
                <a:lnTo>
                  <a:pt x="26" y="92"/>
                </a:lnTo>
                <a:lnTo>
                  <a:pt x="42" y="98"/>
                </a:lnTo>
                <a:lnTo>
                  <a:pt x="62" y="100"/>
                </a:lnTo>
                <a:lnTo>
                  <a:pt x="82" y="102"/>
                </a:lnTo>
                <a:lnTo>
                  <a:pt x="124" y="100"/>
                </a:lnTo>
                <a:lnTo>
                  <a:pt x="124" y="100"/>
                </a:lnTo>
                <a:lnTo>
                  <a:pt x="152" y="96"/>
                </a:lnTo>
                <a:lnTo>
                  <a:pt x="184" y="92"/>
                </a:lnTo>
                <a:lnTo>
                  <a:pt x="246" y="78"/>
                </a:lnTo>
                <a:lnTo>
                  <a:pt x="312" y="60"/>
                </a:lnTo>
                <a:lnTo>
                  <a:pt x="380" y="44"/>
                </a:lnTo>
                <a:lnTo>
                  <a:pt x="380" y="44"/>
                </a:lnTo>
                <a:lnTo>
                  <a:pt x="398" y="54"/>
                </a:lnTo>
                <a:lnTo>
                  <a:pt x="412" y="68"/>
                </a:lnTo>
                <a:lnTo>
                  <a:pt x="418" y="76"/>
                </a:lnTo>
                <a:lnTo>
                  <a:pt x="422" y="84"/>
                </a:lnTo>
                <a:lnTo>
                  <a:pt x="424" y="90"/>
                </a:lnTo>
                <a:lnTo>
                  <a:pt x="426" y="100"/>
                </a:lnTo>
                <a:lnTo>
                  <a:pt x="426" y="100"/>
                </a:lnTo>
                <a:lnTo>
                  <a:pt x="426" y="108"/>
                </a:lnTo>
                <a:lnTo>
                  <a:pt x="422" y="116"/>
                </a:lnTo>
                <a:lnTo>
                  <a:pt x="422" y="116"/>
                </a:lnTo>
                <a:lnTo>
                  <a:pt x="422" y="114"/>
                </a:lnTo>
                <a:lnTo>
                  <a:pt x="422" y="114"/>
                </a:lnTo>
                <a:lnTo>
                  <a:pt x="422" y="108"/>
                </a:lnTo>
                <a:lnTo>
                  <a:pt x="418" y="102"/>
                </a:lnTo>
                <a:lnTo>
                  <a:pt x="412" y="98"/>
                </a:lnTo>
                <a:lnTo>
                  <a:pt x="406" y="96"/>
                </a:lnTo>
                <a:lnTo>
                  <a:pt x="406" y="96"/>
                </a:lnTo>
                <a:lnTo>
                  <a:pt x="400" y="98"/>
                </a:lnTo>
                <a:lnTo>
                  <a:pt x="394" y="102"/>
                </a:lnTo>
                <a:lnTo>
                  <a:pt x="390" y="108"/>
                </a:lnTo>
                <a:lnTo>
                  <a:pt x="388" y="114"/>
                </a:lnTo>
                <a:lnTo>
                  <a:pt x="388" y="114"/>
                </a:lnTo>
                <a:lnTo>
                  <a:pt x="390" y="120"/>
                </a:lnTo>
                <a:lnTo>
                  <a:pt x="394" y="126"/>
                </a:lnTo>
                <a:lnTo>
                  <a:pt x="400" y="130"/>
                </a:lnTo>
                <a:lnTo>
                  <a:pt x="406" y="132"/>
                </a:lnTo>
                <a:lnTo>
                  <a:pt x="406" y="132"/>
                </a:lnTo>
                <a:lnTo>
                  <a:pt x="412" y="130"/>
                </a:lnTo>
                <a:lnTo>
                  <a:pt x="416" y="128"/>
                </a:lnTo>
                <a:lnTo>
                  <a:pt x="416" y="128"/>
                </a:lnTo>
                <a:lnTo>
                  <a:pt x="422" y="124"/>
                </a:lnTo>
                <a:lnTo>
                  <a:pt x="426" y="118"/>
                </a:lnTo>
                <a:lnTo>
                  <a:pt x="428" y="108"/>
                </a:lnTo>
                <a:lnTo>
                  <a:pt x="430" y="98"/>
                </a:lnTo>
                <a:lnTo>
                  <a:pt x="430" y="98"/>
                </a:lnTo>
                <a:lnTo>
                  <a:pt x="428" y="90"/>
                </a:lnTo>
                <a:lnTo>
                  <a:pt x="426" y="82"/>
                </a:lnTo>
                <a:lnTo>
                  <a:pt x="422" y="76"/>
                </a:lnTo>
                <a:lnTo>
                  <a:pt x="416" y="68"/>
                </a:lnTo>
                <a:lnTo>
                  <a:pt x="402" y="54"/>
                </a:lnTo>
                <a:lnTo>
                  <a:pt x="386" y="42"/>
                </a:lnTo>
                <a:lnTo>
                  <a:pt x="386" y="42"/>
                </a:lnTo>
                <a:lnTo>
                  <a:pt x="420" y="34"/>
                </a:lnTo>
                <a:lnTo>
                  <a:pt x="456" y="28"/>
                </a:lnTo>
                <a:lnTo>
                  <a:pt x="492" y="24"/>
                </a:lnTo>
                <a:lnTo>
                  <a:pt x="528" y="20"/>
                </a:lnTo>
                <a:lnTo>
                  <a:pt x="528" y="20"/>
                </a:lnTo>
                <a:lnTo>
                  <a:pt x="566" y="18"/>
                </a:lnTo>
                <a:lnTo>
                  <a:pt x="604" y="20"/>
                </a:lnTo>
                <a:lnTo>
                  <a:pt x="640" y="26"/>
                </a:lnTo>
                <a:lnTo>
                  <a:pt x="674" y="34"/>
                </a:lnTo>
                <a:lnTo>
                  <a:pt x="674" y="34"/>
                </a:lnTo>
                <a:lnTo>
                  <a:pt x="656" y="46"/>
                </a:lnTo>
                <a:lnTo>
                  <a:pt x="642" y="58"/>
                </a:lnTo>
                <a:lnTo>
                  <a:pt x="630" y="72"/>
                </a:lnTo>
                <a:lnTo>
                  <a:pt x="620" y="86"/>
                </a:lnTo>
                <a:lnTo>
                  <a:pt x="620" y="86"/>
                </a:lnTo>
                <a:lnTo>
                  <a:pt x="608" y="84"/>
                </a:lnTo>
                <a:lnTo>
                  <a:pt x="594" y="82"/>
                </a:lnTo>
                <a:lnTo>
                  <a:pt x="582" y="80"/>
                </a:lnTo>
                <a:lnTo>
                  <a:pt x="568" y="80"/>
                </a:lnTo>
                <a:lnTo>
                  <a:pt x="568" y="80"/>
                </a:lnTo>
                <a:lnTo>
                  <a:pt x="548" y="84"/>
                </a:lnTo>
                <a:lnTo>
                  <a:pt x="530" y="90"/>
                </a:lnTo>
                <a:lnTo>
                  <a:pt x="514" y="98"/>
                </a:lnTo>
                <a:lnTo>
                  <a:pt x="498" y="108"/>
                </a:lnTo>
                <a:lnTo>
                  <a:pt x="486" y="120"/>
                </a:lnTo>
                <a:lnTo>
                  <a:pt x="478" y="134"/>
                </a:lnTo>
                <a:lnTo>
                  <a:pt x="472" y="150"/>
                </a:lnTo>
                <a:lnTo>
                  <a:pt x="472" y="168"/>
                </a:lnTo>
                <a:lnTo>
                  <a:pt x="472" y="168"/>
                </a:lnTo>
                <a:lnTo>
                  <a:pt x="474" y="178"/>
                </a:lnTo>
                <a:lnTo>
                  <a:pt x="476" y="188"/>
                </a:lnTo>
                <a:lnTo>
                  <a:pt x="482" y="198"/>
                </a:lnTo>
                <a:lnTo>
                  <a:pt x="488" y="206"/>
                </a:lnTo>
                <a:lnTo>
                  <a:pt x="496" y="214"/>
                </a:lnTo>
                <a:lnTo>
                  <a:pt x="506" y="222"/>
                </a:lnTo>
                <a:lnTo>
                  <a:pt x="526" y="232"/>
                </a:lnTo>
                <a:lnTo>
                  <a:pt x="552" y="240"/>
                </a:lnTo>
                <a:lnTo>
                  <a:pt x="578" y="246"/>
                </a:lnTo>
                <a:lnTo>
                  <a:pt x="606" y="248"/>
                </a:lnTo>
                <a:lnTo>
                  <a:pt x="634" y="248"/>
                </a:lnTo>
                <a:lnTo>
                  <a:pt x="634" y="248"/>
                </a:lnTo>
                <a:lnTo>
                  <a:pt x="662" y="244"/>
                </a:lnTo>
                <a:lnTo>
                  <a:pt x="688" y="238"/>
                </a:lnTo>
                <a:lnTo>
                  <a:pt x="688" y="238"/>
                </a:lnTo>
                <a:lnTo>
                  <a:pt x="716" y="244"/>
                </a:lnTo>
                <a:lnTo>
                  <a:pt x="744" y="248"/>
                </a:lnTo>
                <a:lnTo>
                  <a:pt x="744" y="248"/>
                </a:lnTo>
                <a:lnTo>
                  <a:pt x="772" y="248"/>
                </a:lnTo>
                <a:lnTo>
                  <a:pt x="800" y="246"/>
                </a:lnTo>
                <a:lnTo>
                  <a:pt x="826" y="240"/>
                </a:lnTo>
                <a:lnTo>
                  <a:pt x="850" y="232"/>
                </a:lnTo>
                <a:lnTo>
                  <a:pt x="872" y="222"/>
                </a:lnTo>
                <a:lnTo>
                  <a:pt x="882" y="214"/>
                </a:lnTo>
                <a:lnTo>
                  <a:pt x="890" y="206"/>
                </a:lnTo>
                <a:lnTo>
                  <a:pt x="896" y="198"/>
                </a:lnTo>
                <a:lnTo>
                  <a:pt x="900" y="188"/>
                </a:lnTo>
                <a:lnTo>
                  <a:pt x="904" y="178"/>
                </a:lnTo>
                <a:lnTo>
                  <a:pt x="906" y="168"/>
                </a:lnTo>
                <a:lnTo>
                  <a:pt x="906" y="168"/>
                </a:lnTo>
                <a:lnTo>
                  <a:pt x="904" y="150"/>
                </a:lnTo>
                <a:lnTo>
                  <a:pt x="900" y="134"/>
                </a:lnTo>
                <a:lnTo>
                  <a:pt x="890" y="120"/>
                </a:lnTo>
                <a:lnTo>
                  <a:pt x="878" y="108"/>
                </a:lnTo>
                <a:lnTo>
                  <a:pt x="864" y="98"/>
                </a:lnTo>
                <a:lnTo>
                  <a:pt x="848" y="90"/>
                </a:lnTo>
                <a:lnTo>
                  <a:pt x="830" y="84"/>
                </a:lnTo>
                <a:lnTo>
                  <a:pt x="810" y="80"/>
                </a:lnTo>
                <a:lnTo>
                  <a:pt x="810" y="80"/>
                </a:lnTo>
                <a:lnTo>
                  <a:pt x="796" y="80"/>
                </a:lnTo>
                <a:lnTo>
                  <a:pt x="782" y="82"/>
                </a:lnTo>
                <a:lnTo>
                  <a:pt x="770" y="84"/>
                </a:lnTo>
                <a:lnTo>
                  <a:pt x="758" y="86"/>
                </a:lnTo>
                <a:lnTo>
                  <a:pt x="758" y="86"/>
                </a:lnTo>
                <a:lnTo>
                  <a:pt x="748" y="72"/>
                </a:lnTo>
                <a:lnTo>
                  <a:pt x="736" y="58"/>
                </a:lnTo>
                <a:lnTo>
                  <a:pt x="720" y="46"/>
                </a:lnTo>
                <a:lnTo>
                  <a:pt x="704" y="34"/>
                </a:lnTo>
                <a:lnTo>
                  <a:pt x="704" y="34"/>
                </a:lnTo>
                <a:lnTo>
                  <a:pt x="738" y="26"/>
                </a:lnTo>
                <a:lnTo>
                  <a:pt x="774" y="20"/>
                </a:lnTo>
                <a:lnTo>
                  <a:pt x="812" y="18"/>
                </a:lnTo>
                <a:lnTo>
                  <a:pt x="850" y="20"/>
                </a:lnTo>
                <a:lnTo>
                  <a:pt x="850" y="20"/>
                </a:lnTo>
                <a:lnTo>
                  <a:pt x="886" y="24"/>
                </a:lnTo>
                <a:lnTo>
                  <a:pt x="922" y="28"/>
                </a:lnTo>
                <a:lnTo>
                  <a:pt x="958" y="34"/>
                </a:lnTo>
                <a:lnTo>
                  <a:pt x="992" y="42"/>
                </a:lnTo>
                <a:lnTo>
                  <a:pt x="992" y="42"/>
                </a:lnTo>
                <a:lnTo>
                  <a:pt x="974" y="54"/>
                </a:lnTo>
                <a:lnTo>
                  <a:pt x="960" y="68"/>
                </a:lnTo>
                <a:lnTo>
                  <a:pt x="956" y="76"/>
                </a:lnTo>
                <a:lnTo>
                  <a:pt x="952" y="82"/>
                </a:lnTo>
                <a:lnTo>
                  <a:pt x="950" y="90"/>
                </a:lnTo>
                <a:lnTo>
                  <a:pt x="948" y="98"/>
                </a:lnTo>
                <a:lnTo>
                  <a:pt x="948" y="98"/>
                </a:lnTo>
                <a:lnTo>
                  <a:pt x="948" y="110"/>
                </a:lnTo>
                <a:lnTo>
                  <a:pt x="952" y="118"/>
                </a:lnTo>
                <a:lnTo>
                  <a:pt x="958" y="126"/>
                </a:lnTo>
                <a:lnTo>
                  <a:pt x="964" y="128"/>
                </a:lnTo>
                <a:lnTo>
                  <a:pt x="964" y="128"/>
                </a:lnTo>
                <a:lnTo>
                  <a:pt x="968" y="130"/>
                </a:lnTo>
                <a:lnTo>
                  <a:pt x="972" y="132"/>
                </a:lnTo>
                <a:lnTo>
                  <a:pt x="972" y="132"/>
                </a:lnTo>
                <a:lnTo>
                  <a:pt x="980" y="130"/>
                </a:lnTo>
                <a:lnTo>
                  <a:pt x="984" y="126"/>
                </a:lnTo>
                <a:lnTo>
                  <a:pt x="988" y="120"/>
                </a:lnTo>
                <a:lnTo>
                  <a:pt x="990" y="114"/>
                </a:lnTo>
                <a:lnTo>
                  <a:pt x="990" y="114"/>
                </a:lnTo>
                <a:lnTo>
                  <a:pt x="988" y="108"/>
                </a:lnTo>
                <a:lnTo>
                  <a:pt x="984" y="102"/>
                </a:lnTo>
                <a:lnTo>
                  <a:pt x="980" y="98"/>
                </a:lnTo>
                <a:lnTo>
                  <a:pt x="972" y="96"/>
                </a:lnTo>
                <a:lnTo>
                  <a:pt x="972" y="96"/>
                </a:lnTo>
                <a:lnTo>
                  <a:pt x="966" y="98"/>
                </a:lnTo>
                <a:lnTo>
                  <a:pt x="960" y="102"/>
                </a:lnTo>
                <a:lnTo>
                  <a:pt x="956" y="108"/>
                </a:lnTo>
                <a:lnTo>
                  <a:pt x="956" y="114"/>
                </a:lnTo>
                <a:lnTo>
                  <a:pt x="956" y="114"/>
                </a:lnTo>
                <a:lnTo>
                  <a:pt x="956" y="120"/>
                </a:lnTo>
                <a:lnTo>
                  <a:pt x="956" y="120"/>
                </a:lnTo>
                <a:lnTo>
                  <a:pt x="952" y="110"/>
                </a:lnTo>
                <a:lnTo>
                  <a:pt x="952" y="100"/>
                </a:lnTo>
                <a:lnTo>
                  <a:pt x="952" y="100"/>
                </a:lnTo>
                <a:lnTo>
                  <a:pt x="952" y="90"/>
                </a:lnTo>
                <a:lnTo>
                  <a:pt x="956" y="84"/>
                </a:lnTo>
                <a:lnTo>
                  <a:pt x="960" y="76"/>
                </a:lnTo>
                <a:lnTo>
                  <a:pt x="964" y="68"/>
                </a:lnTo>
                <a:lnTo>
                  <a:pt x="978" y="54"/>
                </a:lnTo>
                <a:lnTo>
                  <a:pt x="996" y="44"/>
                </a:lnTo>
                <a:lnTo>
                  <a:pt x="996" y="44"/>
                </a:lnTo>
                <a:lnTo>
                  <a:pt x="1064" y="60"/>
                </a:lnTo>
                <a:lnTo>
                  <a:pt x="1130" y="78"/>
                </a:lnTo>
                <a:lnTo>
                  <a:pt x="1194" y="92"/>
                </a:lnTo>
                <a:lnTo>
                  <a:pt x="1224" y="96"/>
                </a:lnTo>
                <a:lnTo>
                  <a:pt x="1254" y="100"/>
                </a:lnTo>
                <a:lnTo>
                  <a:pt x="1254" y="100"/>
                </a:lnTo>
                <a:lnTo>
                  <a:pt x="1296" y="102"/>
                </a:lnTo>
                <a:lnTo>
                  <a:pt x="1316" y="100"/>
                </a:lnTo>
                <a:lnTo>
                  <a:pt x="1334" y="98"/>
                </a:lnTo>
                <a:lnTo>
                  <a:pt x="1352" y="92"/>
                </a:lnTo>
                <a:lnTo>
                  <a:pt x="1364" y="86"/>
                </a:lnTo>
                <a:lnTo>
                  <a:pt x="1370" y="80"/>
                </a:lnTo>
                <a:lnTo>
                  <a:pt x="1374" y="76"/>
                </a:lnTo>
                <a:lnTo>
                  <a:pt x="1376" y="70"/>
                </a:lnTo>
                <a:lnTo>
                  <a:pt x="1378" y="62"/>
                </a:lnTo>
                <a:lnTo>
                  <a:pt x="1378" y="62"/>
                </a:lnTo>
                <a:lnTo>
                  <a:pt x="1376" y="56"/>
                </a:lnTo>
                <a:lnTo>
                  <a:pt x="1374" y="48"/>
                </a:lnTo>
                <a:lnTo>
                  <a:pt x="1370" y="42"/>
                </a:lnTo>
                <a:lnTo>
                  <a:pt x="1364" y="36"/>
                </a:lnTo>
                <a:lnTo>
                  <a:pt x="1348" y="26"/>
                </a:lnTo>
                <a:lnTo>
                  <a:pt x="1328" y="18"/>
                </a:lnTo>
                <a:lnTo>
                  <a:pt x="1304" y="12"/>
                </a:lnTo>
                <a:lnTo>
                  <a:pt x="1278" y="8"/>
                </a:lnTo>
                <a:lnTo>
                  <a:pt x="1226" y="2"/>
                </a:lnTo>
                <a:lnTo>
                  <a:pt x="1226" y="2"/>
                </a:lnTo>
                <a:lnTo>
                  <a:pt x="1170" y="0"/>
                </a:lnTo>
                <a:lnTo>
                  <a:pt x="1140" y="2"/>
                </a:lnTo>
                <a:lnTo>
                  <a:pt x="1110" y="4"/>
                </a:lnTo>
                <a:lnTo>
                  <a:pt x="1082" y="8"/>
                </a:lnTo>
                <a:lnTo>
                  <a:pt x="1054" y="14"/>
                </a:lnTo>
                <a:lnTo>
                  <a:pt x="1030" y="20"/>
                </a:lnTo>
                <a:lnTo>
                  <a:pt x="1006" y="30"/>
                </a:lnTo>
                <a:lnTo>
                  <a:pt x="1006" y="30"/>
                </a:lnTo>
                <a:lnTo>
                  <a:pt x="968" y="20"/>
                </a:lnTo>
                <a:lnTo>
                  <a:pt x="930" y="12"/>
                </a:lnTo>
                <a:lnTo>
                  <a:pt x="890" y="6"/>
                </a:lnTo>
                <a:lnTo>
                  <a:pt x="848" y="0"/>
                </a:lnTo>
                <a:lnTo>
                  <a:pt x="848" y="0"/>
                </a:lnTo>
                <a:lnTo>
                  <a:pt x="828" y="0"/>
                </a:lnTo>
                <a:lnTo>
                  <a:pt x="806" y="0"/>
                </a:lnTo>
                <a:lnTo>
                  <a:pt x="784" y="2"/>
                </a:lnTo>
                <a:lnTo>
                  <a:pt x="764" y="4"/>
                </a:lnTo>
                <a:lnTo>
                  <a:pt x="744" y="8"/>
                </a:lnTo>
                <a:lnTo>
                  <a:pt x="724" y="12"/>
                </a:lnTo>
                <a:lnTo>
                  <a:pt x="706" y="18"/>
                </a:lnTo>
                <a:lnTo>
                  <a:pt x="688" y="26"/>
                </a:lnTo>
                <a:lnTo>
                  <a:pt x="688" y="26"/>
                </a:lnTo>
                <a:lnTo>
                  <a:pt x="672" y="18"/>
                </a:lnTo>
                <a:lnTo>
                  <a:pt x="654" y="12"/>
                </a:lnTo>
                <a:lnTo>
                  <a:pt x="634" y="8"/>
                </a:lnTo>
                <a:lnTo>
                  <a:pt x="614" y="4"/>
                </a:lnTo>
                <a:lnTo>
                  <a:pt x="594" y="2"/>
                </a:lnTo>
                <a:lnTo>
                  <a:pt x="572" y="0"/>
                </a:lnTo>
                <a:lnTo>
                  <a:pt x="550" y="0"/>
                </a:lnTo>
                <a:lnTo>
                  <a:pt x="528" y="0"/>
                </a:lnTo>
                <a:lnTo>
                  <a:pt x="528" y="0"/>
                </a:lnTo>
                <a:lnTo>
                  <a:pt x="486" y="6"/>
                </a:lnTo>
                <a:lnTo>
                  <a:pt x="446" y="12"/>
                </a:lnTo>
                <a:lnTo>
                  <a:pt x="408" y="20"/>
                </a:lnTo>
                <a:lnTo>
                  <a:pt x="372" y="30"/>
                </a:lnTo>
                <a:lnTo>
                  <a:pt x="372" y="30"/>
                </a:lnTo>
                <a:lnTo>
                  <a:pt x="348" y="20"/>
                </a:lnTo>
                <a:lnTo>
                  <a:pt x="322" y="14"/>
                </a:lnTo>
                <a:lnTo>
                  <a:pt x="296" y="8"/>
                </a:lnTo>
                <a:lnTo>
                  <a:pt x="266" y="4"/>
                </a:lnTo>
                <a:lnTo>
                  <a:pt x="238" y="2"/>
                </a:lnTo>
                <a:lnTo>
                  <a:pt x="208" y="0"/>
                </a:lnTo>
                <a:lnTo>
                  <a:pt x="152" y="2"/>
                </a:lnTo>
                <a:lnTo>
                  <a:pt x="152" y="2"/>
                </a:lnTo>
                <a:lnTo>
                  <a:pt x="100" y="8"/>
                </a:lnTo>
                <a:lnTo>
                  <a:pt x="74" y="12"/>
                </a:lnTo>
                <a:lnTo>
                  <a:pt x="50" y="18"/>
                </a:lnTo>
                <a:lnTo>
                  <a:pt x="30" y="26"/>
                </a:lnTo>
                <a:lnTo>
                  <a:pt x="14" y="36"/>
                </a:lnTo>
                <a:lnTo>
                  <a:pt x="8" y="42"/>
                </a:lnTo>
                <a:lnTo>
                  <a:pt x="4" y="48"/>
                </a:lnTo>
                <a:lnTo>
                  <a:pt x="0" y="56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1014" y="34"/>
                </a:moveTo>
                <a:lnTo>
                  <a:pt x="1014" y="34"/>
                </a:lnTo>
                <a:lnTo>
                  <a:pt x="1036" y="24"/>
                </a:lnTo>
                <a:lnTo>
                  <a:pt x="1062" y="18"/>
                </a:lnTo>
                <a:lnTo>
                  <a:pt x="1088" y="12"/>
                </a:lnTo>
                <a:lnTo>
                  <a:pt x="1116" y="8"/>
                </a:lnTo>
                <a:lnTo>
                  <a:pt x="1142" y="6"/>
                </a:lnTo>
                <a:lnTo>
                  <a:pt x="1170" y="4"/>
                </a:lnTo>
                <a:lnTo>
                  <a:pt x="1198" y="4"/>
                </a:lnTo>
                <a:lnTo>
                  <a:pt x="1224" y="6"/>
                </a:lnTo>
                <a:lnTo>
                  <a:pt x="1226" y="6"/>
                </a:lnTo>
                <a:lnTo>
                  <a:pt x="1226" y="6"/>
                </a:lnTo>
                <a:lnTo>
                  <a:pt x="1276" y="10"/>
                </a:lnTo>
                <a:lnTo>
                  <a:pt x="1300" y="14"/>
                </a:lnTo>
                <a:lnTo>
                  <a:pt x="1324" y="20"/>
                </a:lnTo>
                <a:lnTo>
                  <a:pt x="1346" y="28"/>
                </a:lnTo>
                <a:lnTo>
                  <a:pt x="1362" y="36"/>
                </a:lnTo>
                <a:lnTo>
                  <a:pt x="1368" y="42"/>
                </a:lnTo>
                <a:lnTo>
                  <a:pt x="1372" y="48"/>
                </a:lnTo>
                <a:lnTo>
                  <a:pt x="1374" y="56"/>
                </a:lnTo>
                <a:lnTo>
                  <a:pt x="1374" y="62"/>
                </a:lnTo>
                <a:lnTo>
                  <a:pt x="1374" y="62"/>
                </a:lnTo>
                <a:lnTo>
                  <a:pt x="1374" y="68"/>
                </a:lnTo>
                <a:lnTo>
                  <a:pt x="1370" y="74"/>
                </a:lnTo>
                <a:lnTo>
                  <a:pt x="1366" y="78"/>
                </a:lnTo>
                <a:lnTo>
                  <a:pt x="1362" y="84"/>
                </a:lnTo>
                <a:lnTo>
                  <a:pt x="1350" y="90"/>
                </a:lnTo>
                <a:lnTo>
                  <a:pt x="1334" y="94"/>
                </a:lnTo>
                <a:lnTo>
                  <a:pt x="1314" y="96"/>
                </a:lnTo>
                <a:lnTo>
                  <a:pt x="1294" y="98"/>
                </a:lnTo>
                <a:lnTo>
                  <a:pt x="1254" y="96"/>
                </a:lnTo>
                <a:lnTo>
                  <a:pt x="1254" y="96"/>
                </a:lnTo>
                <a:lnTo>
                  <a:pt x="1226" y="92"/>
                </a:lnTo>
                <a:lnTo>
                  <a:pt x="1198" y="88"/>
                </a:lnTo>
                <a:lnTo>
                  <a:pt x="1140" y="72"/>
                </a:lnTo>
                <a:lnTo>
                  <a:pt x="1080" y="52"/>
                </a:lnTo>
                <a:lnTo>
                  <a:pt x="1014" y="34"/>
                </a:lnTo>
                <a:lnTo>
                  <a:pt x="1014" y="34"/>
                </a:lnTo>
                <a:close/>
                <a:moveTo>
                  <a:pt x="696" y="234"/>
                </a:moveTo>
                <a:lnTo>
                  <a:pt x="696" y="234"/>
                </a:lnTo>
                <a:lnTo>
                  <a:pt x="712" y="228"/>
                </a:lnTo>
                <a:lnTo>
                  <a:pt x="726" y="218"/>
                </a:lnTo>
                <a:lnTo>
                  <a:pt x="740" y="208"/>
                </a:lnTo>
                <a:lnTo>
                  <a:pt x="752" y="196"/>
                </a:lnTo>
                <a:lnTo>
                  <a:pt x="760" y="182"/>
                </a:lnTo>
                <a:lnTo>
                  <a:pt x="766" y="168"/>
                </a:lnTo>
                <a:lnTo>
                  <a:pt x="770" y="150"/>
                </a:lnTo>
                <a:lnTo>
                  <a:pt x="770" y="134"/>
                </a:lnTo>
                <a:lnTo>
                  <a:pt x="770" y="132"/>
                </a:lnTo>
                <a:lnTo>
                  <a:pt x="770" y="132"/>
                </a:lnTo>
                <a:lnTo>
                  <a:pt x="768" y="116"/>
                </a:lnTo>
                <a:lnTo>
                  <a:pt x="764" y="102"/>
                </a:lnTo>
                <a:lnTo>
                  <a:pt x="764" y="102"/>
                </a:lnTo>
                <a:lnTo>
                  <a:pt x="788" y="100"/>
                </a:lnTo>
                <a:lnTo>
                  <a:pt x="810" y="100"/>
                </a:lnTo>
                <a:lnTo>
                  <a:pt x="810" y="100"/>
                </a:lnTo>
                <a:lnTo>
                  <a:pt x="828" y="102"/>
                </a:lnTo>
                <a:lnTo>
                  <a:pt x="844" y="106"/>
                </a:lnTo>
                <a:lnTo>
                  <a:pt x="858" y="112"/>
                </a:lnTo>
                <a:lnTo>
                  <a:pt x="872" y="118"/>
                </a:lnTo>
                <a:lnTo>
                  <a:pt x="884" y="128"/>
                </a:lnTo>
                <a:lnTo>
                  <a:pt x="892" y="140"/>
                </a:lnTo>
                <a:lnTo>
                  <a:pt x="898" y="152"/>
                </a:lnTo>
                <a:lnTo>
                  <a:pt x="900" y="168"/>
                </a:lnTo>
                <a:lnTo>
                  <a:pt x="900" y="168"/>
                </a:lnTo>
                <a:lnTo>
                  <a:pt x="898" y="178"/>
                </a:lnTo>
                <a:lnTo>
                  <a:pt x="894" y="188"/>
                </a:lnTo>
                <a:lnTo>
                  <a:pt x="890" y="198"/>
                </a:lnTo>
                <a:lnTo>
                  <a:pt x="884" y="206"/>
                </a:lnTo>
                <a:lnTo>
                  <a:pt x="876" y="212"/>
                </a:lnTo>
                <a:lnTo>
                  <a:pt x="866" y="220"/>
                </a:lnTo>
                <a:lnTo>
                  <a:pt x="846" y="230"/>
                </a:lnTo>
                <a:lnTo>
                  <a:pt x="824" y="238"/>
                </a:lnTo>
                <a:lnTo>
                  <a:pt x="798" y="242"/>
                </a:lnTo>
                <a:lnTo>
                  <a:pt x="772" y="244"/>
                </a:lnTo>
                <a:lnTo>
                  <a:pt x="746" y="244"/>
                </a:lnTo>
                <a:lnTo>
                  <a:pt x="746" y="244"/>
                </a:lnTo>
                <a:lnTo>
                  <a:pt x="720" y="240"/>
                </a:lnTo>
                <a:lnTo>
                  <a:pt x="696" y="234"/>
                </a:lnTo>
                <a:lnTo>
                  <a:pt x="696" y="234"/>
                </a:lnTo>
                <a:close/>
                <a:moveTo>
                  <a:pt x="614" y="102"/>
                </a:moveTo>
                <a:lnTo>
                  <a:pt x="614" y="102"/>
                </a:lnTo>
                <a:lnTo>
                  <a:pt x="608" y="116"/>
                </a:lnTo>
                <a:lnTo>
                  <a:pt x="606" y="132"/>
                </a:lnTo>
                <a:lnTo>
                  <a:pt x="606" y="134"/>
                </a:lnTo>
                <a:lnTo>
                  <a:pt x="606" y="134"/>
                </a:lnTo>
                <a:lnTo>
                  <a:pt x="608" y="150"/>
                </a:lnTo>
                <a:lnTo>
                  <a:pt x="610" y="168"/>
                </a:lnTo>
                <a:lnTo>
                  <a:pt x="618" y="182"/>
                </a:lnTo>
                <a:lnTo>
                  <a:pt x="626" y="196"/>
                </a:lnTo>
                <a:lnTo>
                  <a:pt x="638" y="208"/>
                </a:lnTo>
                <a:lnTo>
                  <a:pt x="650" y="218"/>
                </a:lnTo>
                <a:lnTo>
                  <a:pt x="666" y="228"/>
                </a:lnTo>
                <a:lnTo>
                  <a:pt x="682" y="234"/>
                </a:lnTo>
                <a:lnTo>
                  <a:pt x="682" y="234"/>
                </a:lnTo>
                <a:lnTo>
                  <a:pt x="658" y="240"/>
                </a:lnTo>
                <a:lnTo>
                  <a:pt x="632" y="244"/>
                </a:lnTo>
                <a:lnTo>
                  <a:pt x="632" y="244"/>
                </a:lnTo>
                <a:lnTo>
                  <a:pt x="606" y="244"/>
                </a:lnTo>
                <a:lnTo>
                  <a:pt x="580" y="242"/>
                </a:lnTo>
                <a:lnTo>
                  <a:pt x="554" y="238"/>
                </a:lnTo>
                <a:lnTo>
                  <a:pt x="530" y="230"/>
                </a:lnTo>
                <a:lnTo>
                  <a:pt x="510" y="220"/>
                </a:lnTo>
                <a:lnTo>
                  <a:pt x="502" y="212"/>
                </a:lnTo>
                <a:lnTo>
                  <a:pt x="494" y="206"/>
                </a:lnTo>
                <a:lnTo>
                  <a:pt x="488" y="198"/>
                </a:lnTo>
                <a:lnTo>
                  <a:pt x="484" y="188"/>
                </a:lnTo>
                <a:lnTo>
                  <a:pt x="480" y="178"/>
                </a:lnTo>
                <a:lnTo>
                  <a:pt x="478" y="168"/>
                </a:lnTo>
                <a:lnTo>
                  <a:pt x="478" y="168"/>
                </a:lnTo>
                <a:lnTo>
                  <a:pt x="480" y="152"/>
                </a:lnTo>
                <a:lnTo>
                  <a:pt x="484" y="140"/>
                </a:lnTo>
                <a:lnTo>
                  <a:pt x="494" y="128"/>
                </a:lnTo>
                <a:lnTo>
                  <a:pt x="506" y="118"/>
                </a:lnTo>
                <a:lnTo>
                  <a:pt x="518" y="112"/>
                </a:lnTo>
                <a:lnTo>
                  <a:pt x="534" y="106"/>
                </a:lnTo>
                <a:lnTo>
                  <a:pt x="550" y="102"/>
                </a:lnTo>
                <a:lnTo>
                  <a:pt x="566" y="100"/>
                </a:lnTo>
                <a:lnTo>
                  <a:pt x="566" y="100"/>
                </a:lnTo>
                <a:lnTo>
                  <a:pt x="590" y="100"/>
                </a:lnTo>
                <a:lnTo>
                  <a:pt x="614" y="102"/>
                </a:lnTo>
                <a:lnTo>
                  <a:pt x="614" y="102"/>
                </a:lnTo>
                <a:close/>
                <a:moveTo>
                  <a:pt x="688" y="40"/>
                </a:moveTo>
                <a:lnTo>
                  <a:pt x="688" y="40"/>
                </a:lnTo>
                <a:lnTo>
                  <a:pt x="708" y="48"/>
                </a:lnTo>
                <a:lnTo>
                  <a:pt x="726" y="60"/>
                </a:lnTo>
                <a:lnTo>
                  <a:pt x="742" y="74"/>
                </a:lnTo>
                <a:lnTo>
                  <a:pt x="752" y="88"/>
                </a:lnTo>
                <a:lnTo>
                  <a:pt x="752" y="88"/>
                </a:lnTo>
                <a:lnTo>
                  <a:pt x="734" y="98"/>
                </a:lnTo>
                <a:lnTo>
                  <a:pt x="728" y="104"/>
                </a:lnTo>
                <a:lnTo>
                  <a:pt x="720" y="110"/>
                </a:lnTo>
                <a:lnTo>
                  <a:pt x="714" y="118"/>
                </a:lnTo>
                <a:lnTo>
                  <a:pt x="710" y="126"/>
                </a:lnTo>
                <a:lnTo>
                  <a:pt x="708" y="134"/>
                </a:lnTo>
                <a:lnTo>
                  <a:pt x="706" y="144"/>
                </a:lnTo>
                <a:lnTo>
                  <a:pt x="706" y="144"/>
                </a:lnTo>
                <a:lnTo>
                  <a:pt x="708" y="154"/>
                </a:lnTo>
                <a:lnTo>
                  <a:pt x="712" y="164"/>
                </a:lnTo>
                <a:lnTo>
                  <a:pt x="718" y="170"/>
                </a:lnTo>
                <a:lnTo>
                  <a:pt x="726" y="176"/>
                </a:lnTo>
                <a:lnTo>
                  <a:pt x="726" y="176"/>
                </a:lnTo>
                <a:lnTo>
                  <a:pt x="732" y="178"/>
                </a:lnTo>
                <a:lnTo>
                  <a:pt x="732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6" y="178"/>
                </a:lnTo>
                <a:lnTo>
                  <a:pt x="738" y="178"/>
                </a:lnTo>
                <a:lnTo>
                  <a:pt x="738" y="178"/>
                </a:lnTo>
                <a:lnTo>
                  <a:pt x="744" y="176"/>
                </a:lnTo>
                <a:lnTo>
                  <a:pt x="750" y="172"/>
                </a:lnTo>
                <a:lnTo>
                  <a:pt x="752" y="166"/>
                </a:lnTo>
                <a:lnTo>
                  <a:pt x="754" y="160"/>
                </a:lnTo>
                <a:lnTo>
                  <a:pt x="754" y="160"/>
                </a:lnTo>
                <a:lnTo>
                  <a:pt x="752" y="154"/>
                </a:lnTo>
                <a:lnTo>
                  <a:pt x="748" y="148"/>
                </a:lnTo>
                <a:lnTo>
                  <a:pt x="742" y="144"/>
                </a:lnTo>
                <a:lnTo>
                  <a:pt x="736" y="144"/>
                </a:lnTo>
                <a:lnTo>
                  <a:pt x="736" y="144"/>
                </a:lnTo>
                <a:lnTo>
                  <a:pt x="730" y="144"/>
                </a:lnTo>
                <a:lnTo>
                  <a:pt x="724" y="148"/>
                </a:lnTo>
                <a:lnTo>
                  <a:pt x="720" y="154"/>
                </a:lnTo>
                <a:lnTo>
                  <a:pt x="718" y="160"/>
                </a:lnTo>
                <a:lnTo>
                  <a:pt x="718" y="160"/>
                </a:lnTo>
                <a:lnTo>
                  <a:pt x="720" y="166"/>
                </a:lnTo>
                <a:lnTo>
                  <a:pt x="722" y="170"/>
                </a:lnTo>
                <a:lnTo>
                  <a:pt x="722" y="170"/>
                </a:lnTo>
                <a:lnTo>
                  <a:pt x="716" y="166"/>
                </a:lnTo>
                <a:lnTo>
                  <a:pt x="712" y="160"/>
                </a:lnTo>
                <a:lnTo>
                  <a:pt x="710" y="152"/>
                </a:lnTo>
                <a:lnTo>
                  <a:pt x="710" y="144"/>
                </a:lnTo>
                <a:lnTo>
                  <a:pt x="710" y="144"/>
                </a:lnTo>
                <a:lnTo>
                  <a:pt x="712" y="136"/>
                </a:lnTo>
                <a:lnTo>
                  <a:pt x="714" y="128"/>
                </a:lnTo>
                <a:lnTo>
                  <a:pt x="720" y="122"/>
                </a:lnTo>
                <a:lnTo>
                  <a:pt x="726" y="116"/>
                </a:lnTo>
                <a:lnTo>
                  <a:pt x="732" y="112"/>
                </a:lnTo>
                <a:lnTo>
                  <a:pt x="742" y="108"/>
                </a:lnTo>
                <a:lnTo>
                  <a:pt x="760" y="102"/>
                </a:lnTo>
                <a:lnTo>
                  <a:pt x="760" y="102"/>
                </a:lnTo>
                <a:lnTo>
                  <a:pt x="764" y="118"/>
                </a:lnTo>
                <a:lnTo>
                  <a:pt x="766" y="134"/>
                </a:lnTo>
                <a:lnTo>
                  <a:pt x="766" y="134"/>
                </a:lnTo>
                <a:lnTo>
                  <a:pt x="766" y="150"/>
                </a:lnTo>
                <a:lnTo>
                  <a:pt x="762" y="166"/>
                </a:lnTo>
                <a:lnTo>
                  <a:pt x="756" y="182"/>
                </a:lnTo>
                <a:lnTo>
                  <a:pt x="746" y="194"/>
                </a:lnTo>
                <a:lnTo>
                  <a:pt x="736" y="206"/>
                </a:lnTo>
                <a:lnTo>
                  <a:pt x="722" y="216"/>
                </a:lnTo>
                <a:lnTo>
                  <a:pt x="706" y="226"/>
                </a:lnTo>
                <a:lnTo>
                  <a:pt x="688" y="232"/>
                </a:lnTo>
                <a:lnTo>
                  <a:pt x="688" y="232"/>
                </a:lnTo>
                <a:lnTo>
                  <a:pt x="672" y="226"/>
                </a:lnTo>
                <a:lnTo>
                  <a:pt x="656" y="216"/>
                </a:lnTo>
                <a:lnTo>
                  <a:pt x="642" y="206"/>
                </a:lnTo>
                <a:lnTo>
                  <a:pt x="630" y="194"/>
                </a:lnTo>
                <a:lnTo>
                  <a:pt x="622" y="182"/>
                </a:lnTo>
                <a:lnTo>
                  <a:pt x="614" y="166"/>
                </a:lnTo>
                <a:lnTo>
                  <a:pt x="612" y="150"/>
                </a:lnTo>
                <a:lnTo>
                  <a:pt x="610" y="134"/>
                </a:lnTo>
                <a:lnTo>
                  <a:pt x="610" y="134"/>
                </a:lnTo>
                <a:lnTo>
                  <a:pt x="612" y="118"/>
                </a:lnTo>
                <a:lnTo>
                  <a:pt x="618" y="102"/>
                </a:lnTo>
                <a:lnTo>
                  <a:pt x="618" y="102"/>
                </a:lnTo>
                <a:lnTo>
                  <a:pt x="636" y="108"/>
                </a:lnTo>
                <a:lnTo>
                  <a:pt x="644" y="112"/>
                </a:lnTo>
                <a:lnTo>
                  <a:pt x="652" y="116"/>
                </a:lnTo>
                <a:lnTo>
                  <a:pt x="658" y="122"/>
                </a:lnTo>
                <a:lnTo>
                  <a:pt x="662" y="128"/>
                </a:lnTo>
                <a:lnTo>
                  <a:pt x="666" y="136"/>
                </a:lnTo>
                <a:lnTo>
                  <a:pt x="668" y="144"/>
                </a:lnTo>
                <a:lnTo>
                  <a:pt x="668" y="144"/>
                </a:lnTo>
                <a:lnTo>
                  <a:pt x="668" y="152"/>
                </a:lnTo>
                <a:lnTo>
                  <a:pt x="666" y="158"/>
                </a:lnTo>
                <a:lnTo>
                  <a:pt x="662" y="164"/>
                </a:lnTo>
                <a:lnTo>
                  <a:pt x="658" y="168"/>
                </a:lnTo>
                <a:lnTo>
                  <a:pt x="658" y="168"/>
                </a:lnTo>
                <a:lnTo>
                  <a:pt x="660" y="160"/>
                </a:lnTo>
                <a:lnTo>
                  <a:pt x="660" y="160"/>
                </a:lnTo>
                <a:lnTo>
                  <a:pt x="658" y="154"/>
                </a:lnTo>
                <a:lnTo>
                  <a:pt x="654" y="148"/>
                </a:lnTo>
                <a:lnTo>
                  <a:pt x="650" y="144"/>
                </a:lnTo>
                <a:lnTo>
                  <a:pt x="642" y="144"/>
                </a:lnTo>
                <a:lnTo>
                  <a:pt x="642" y="144"/>
                </a:lnTo>
                <a:lnTo>
                  <a:pt x="636" y="144"/>
                </a:lnTo>
                <a:lnTo>
                  <a:pt x="630" y="148"/>
                </a:lnTo>
                <a:lnTo>
                  <a:pt x="626" y="154"/>
                </a:lnTo>
                <a:lnTo>
                  <a:pt x="626" y="160"/>
                </a:lnTo>
                <a:lnTo>
                  <a:pt x="626" y="160"/>
                </a:lnTo>
                <a:lnTo>
                  <a:pt x="626" y="166"/>
                </a:lnTo>
                <a:lnTo>
                  <a:pt x="628" y="170"/>
                </a:lnTo>
                <a:lnTo>
                  <a:pt x="632" y="174"/>
                </a:lnTo>
                <a:lnTo>
                  <a:pt x="638" y="176"/>
                </a:lnTo>
                <a:lnTo>
                  <a:pt x="638" y="176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42" y="178"/>
                </a:lnTo>
                <a:lnTo>
                  <a:pt x="650" y="176"/>
                </a:lnTo>
                <a:lnTo>
                  <a:pt x="650" y="176"/>
                </a:lnTo>
                <a:lnTo>
                  <a:pt x="652" y="176"/>
                </a:lnTo>
                <a:lnTo>
                  <a:pt x="652" y="176"/>
                </a:lnTo>
                <a:lnTo>
                  <a:pt x="660" y="170"/>
                </a:lnTo>
                <a:lnTo>
                  <a:pt x="666" y="164"/>
                </a:lnTo>
                <a:lnTo>
                  <a:pt x="670" y="154"/>
                </a:lnTo>
                <a:lnTo>
                  <a:pt x="672" y="144"/>
                </a:lnTo>
                <a:lnTo>
                  <a:pt x="672" y="144"/>
                </a:lnTo>
                <a:lnTo>
                  <a:pt x="670" y="134"/>
                </a:lnTo>
                <a:lnTo>
                  <a:pt x="666" y="126"/>
                </a:lnTo>
                <a:lnTo>
                  <a:pt x="662" y="118"/>
                </a:lnTo>
                <a:lnTo>
                  <a:pt x="658" y="110"/>
                </a:lnTo>
                <a:lnTo>
                  <a:pt x="650" y="104"/>
                </a:lnTo>
                <a:lnTo>
                  <a:pt x="642" y="98"/>
                </a:lnTo>
                <a:lnTo>
                  <a:pt x="624" y="88"/>
                </a:lnTo>
                <a:lnTo>
                  <a:pt x="624" y="88"/>
                </a:lnTo>
                <a:lnTo>
                  <a:pt x="636" y="74"/>
                </a:lnTo>
                <a:lnTo>
                  <a:pt x="652" y="60"/>
                </a:lnTo>
                <a:lnTo>
                  <a:pt x="668" y="48"/>
                </a:lnTo>
                <a:lnTo>
                  <a:pt x="688" y="40"/>
                </a:lnTo>
                <a:lnTo>
                  <a:pt x="688" y="40"/>
                </a:lnTo>
                <a:close/>
                <a:moveTo>
                  <a:pt x="4" y="62"/>
                </a:moveTo>
                <a:lnTo>
                  <a:pt x="4" y="62"/>
                </a:lnTo>
                <a:lnTo>
                  <a:pt x="4" y="56"/>
                </a:lnTo>
                <a:lnTo>
                  <a:pt x="6" y="48"/>
                </a:lnTo>
                <a:lnTo>
                  <a:pt x="10" y="42"/>
                </a:lnTo>
                <a:lnTo>
                  <a:pt x="16" y="36"/>
                </a:lnTo>
                <a:lnTo>
                  <a:pt x="32" y="28"/>
                </a:lnTo>
                <a:lnTo>
                  <a:pt x="52" y="20"/>
                </a:lnTo>
                <a:lnTo>
                  <a:pt x="76" y="14"/>
                </a:lnTo>
                <a:lnTo>
                  <a:pt x="102" y="10"/>
                </a:lnTo>
                <a:lnTo>
                  <a:pt x="152" y="6"/>
                </a:lnTo>
                <a:lnTo>
                  <a:pt x="152" y="6"/>
                </a:lnTo>
                <a:lnTo>
                  <a:pt x="152" y="6"/>
                </a:lnTo>
                <a:lnTo>
                  <a:pt x="180" y="4"/>
                </a:lnTo>
                <a:lnTo>
                  <a:pt x="206" y="4"/>
                </a:lnTo>
                <a:lnTo>
                  <a:pt x="234" y="6"/>
                </a:lnTo>
                <a:lnTo>
                  <a:pt x="262" y="8"/>
                </a:lnTo>
                <a:lnTo>
                  <a:pt x="290" y="12"/>
                </a:lnTo>
                <a:lnTo>
                  <a:pt x="316" y="18"/>
                </a:lnTo>
                <a:lnTo>
                  <a:pt x="340" y="24"/>
                </a:lnTo>
                <a:lnTo>
                  <a:pt x="362" y="34"/>
                </a:lnTo>
                <a:lnTo>
                  <a:pt x="362" y="34"/>
                </a:lnTo>
                <a:lnTo>
                  <a:pt x="298" y="52"/>
                </a:lnTo>
                <a:lnTo>
                  <a:pt x="238" y="72"/>
                </a:lnTo>
                <a:lnTo>
                  <a:pt x="180" y="88"/>
                </a:lnTo>
                <a:lnTo>
                  <a:pt x="152" y="92"/>
                </a:lnTo>
                <a:lnTo>
                  <a:pt x="122" y="96"/>
                </a:lnTo>
                <a:lnTo>
                  <a:pt x="122" y="96"/>
                </a:lnTo>
                <a:lnTo>
                  <a:pt x="82" y="98"/>
                </a:lnTo>
                <a:lnTo>
                  <a:pt x="62" y="96"/>
                </a:lnTo>
                <a:lnTo>
                  <a:pt x="44" y="94"/>
                </a:lnTo>
                <a:lnTo>
                  <a:pt x="28" y="90"/>
                </a:lnTo>
                <a:lnTo>
                  <a:pt x="16" y="84"/>
                </a:lnTo>
                <a:lnTo>
                  <a:pt x="10" y="78"/>
                </a:lnTo>
                <a:lnTo>
                  <a:pt x="6" y="74"/>
                </a:lnTo>
                <a:lnTo>
                  <a:pt x="4" y="68"/>
                </a:lnTo>
                <a:lnTo>
                  <a:pt x="4" y="62"/>
                </a:lnTo>
                <a:lnTo>
                  <a:pt x="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051" name="文本框 26"/>
          <p:cNvSpPr txBox="1">
            <a:spLocks noChangeArrowheads="1"/>
          </p:cNvSpPr>
          <p:nvPr/>
        </p:nvSpPr>
        <p:spPr bwMode="auto">
          <a:xfrm>
            <a:off x="4865688" y="2097089"/>
            <a:ext cx="7921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2052" name="文本框 27"/>
          <p:cNvSpPr txBox="1">
            <a:spLocks noChangeArrowheads="1"/>
          </p:cNvSpPr>
          <p:nvPr/>
        </p:nvSpPr>
        <p:spPr bwMode="auto">
          <a:xfrm>
            <a:off x="5813426" y="2020889"/>
            <a:ext cx="7921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5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3" name="文本框 28"/>
          <p:cNvSpPr txBox="1">
            <a:spLocks noChangeArrowheads="1"/>
          </p:cNvSpPr>
          <p:nvPr/>
        </p:nvSpPr>
        <p:spPr bwMode="auto">
          <a:xfrm>
            <a:off x="6759576" y="2097089"/>
            <a:ext cx="7921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87813" y="3216276"/>
            <a:ext cx="4241800" cy="7588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图书的一站式检索</a:t>
            </a:r>
            <a:endParaRPr lang="en-US" altLang="zh-CN" sz="14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纸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书、电子书统一检索平台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2055" name="直接连接符 30"/>
          <p:cNvCxnSpPr>
            <a:cxnSpLocks noChangeShapeType="1"/>
          </p:cNvCxnSpPr>
          <p:nvPr/>
        </p:nvCxnSpPr>
        <p:spPr bwMode="auto">
          <a:xfrm>
            <a:off x="38465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6" name="直接连接符 31"/>
          <p:cNvCxnSpPr>
            <a:cxnSpLocks noChangeShapeType="1"/>
          </p:cNvCxnSpPr>
          <p:nvPr/>
        </p:nvCxnSpPr>
        <p:spPr bwMode="auto">
          <a:xfrm>
            <a:off x="3846513" y="3975100"/>
            <a:ext cx="47244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7" name="直接连接符 32"/>
          <p:cNvCxnSpPr>
            <a:cxnSpLocks noChangeShapeType="1"/>
          </p:cNvCxnSpPr>
          <p:nvPr/>
        </p:nvCxnSpPr>
        <p:spPr bwMode="auto">
          <a:xfrm>
            <a:off x="7808913" y="2647950"/>
            <a:ext cx="76200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2" y="67716"/>
            <a:ext cx="9601196" cy="1303867"/>
          </a:xfrm>
        </p:spPr>
        <p:txBody>
          <a:bodyPr/>
          <a:lstStyle/>
          <a:p>
            <a:r>
              <a:rPr lang="zh-CN" altLang="en-US" dirty="0"/>
              <a:t>读秀图书首页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295401" y="1642516"/>
            <a:ext cx="9601196" cy="3318936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5581" y="-52264"/>
            <a:ext cx="12887325" cy="70770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93776" y="1371584"/>
            <a:ext cx="1261884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人力资源管理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2169833" y="2061105"/>
            <a:ext cx="1655763" cy="647700"/>
          </a:xfrm>
          <a:prstGeom prst="wedgeRoundRectCallout">
            <a:avLst>
              <a:gd name="adj1" fmla="val 73945"/>
              <a:gd name="adj2" fmla="val -10736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检索词：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人力资源管理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8810" cy="689353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0" y="1328738"/>
            <a:ext cx="1871663" cy="556479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859617" y="1293204"/>
            <a:ext cx="1871663" cy="556479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0" y="3388619"/>
            <a:ext cx="1871663" cy="20202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10220" cy="6991328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662300" y="3485914"/>
            <a:ext cx="1020390" cy="36036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010658" y="5326488"/>
            <a:ext cx="1021333" cy="24613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814172" y="4088977"/>
            <a:ext cx="1638300" cy="730250"/>
          </a:xfrm>
          <a:prstGeom prst="wedgeRoundRectCallout">
            <a:avLst>
              <a:gd name="adj1" fmla="val -49460"/>
              <a:gd name="adj2" fmla="val -9865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精炼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得到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年图书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499412" y="6127750"/>
            <a:ext cx="1638300" cy="730250"/>
          </a:xfrm>
          <a:prstGeom prst="wedgeRoundRectCallout">
            <a:avLst>
              <a:gd name="adj1" fmla="val -49460"/>
              <a:gd name="adj2" fmla="val -9865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精炼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得到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年图书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03142"/>
          </a:xfrm>
          <a:prstGeom prst="rect">
            <a:avLst/>
          </a:prstGeo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364295" y="2862145"/>
            <a:ext cx="1259879" cy="582637"/>
          </a:xfrm>
          <a:prstGeom prst="wedgeRectCallout">
            <a:avLst>
              <a:gd name="adj1" fmla="val -66900"/>
              <a:gd name="adj2" fmla="val 3392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点击题名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139996" y="4532388"/>
            <a:ext cx="2763344" cy="691573"/>
          </a:xfrm>
          <a:prstGeom prst="flowChartAlternateProcess">
            <a:avLst/>
          </a:prstGeom>
          <a:solidFill>
            <a:srgbClr val="00FFFF">
              <a:alpha val="41176"/>
            </a:srgbClr>
          </a:solidFill>
          <a:ln w="28575" algn="ctr">
            <a:solidFill>
              <a:schemeClr val="accent6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903340" y="5223961"/>
            <a:ext cx="1871663" cy="541622"/>
          </a:xfrm>
          <a:prstGeom prst="wedgeRectCallout">
            <a:avLst>
              <a:gd name="adj1" fmla="val -44365"/>
              <a:gd name="adj2" fmla="val -9520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支持目次检索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413" y="1821642"/>
            <a:ext cx="2588633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13063" t="4271" r="14182"/>
          <a:stretch>
            <a:fillRect/>
          </a:stretch>
        </p:blipFill>
        <p:spPr>
          <a:xfrm>
            <a:off x="0" y="-163047"/>
            <a:ext cx="12158663" cy="71008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8869" y="4761777"/>
            <a:ext cx="7885193" cy="1989137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439316" y="3646962"/>
            <a:ext cx="1367780" cy="568292"/>
          </a:xfrm>
          <a:prstGeom prst="wedgeRectCallout">
            <a:avLst>
              <a:gd name="adj1" fmla="val -24824"/>
              <a:gd name="adj2" fmla="val 14826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在线试读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CCE8C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362</Words>
  <Application>WPS 演示</Application>
  <PresentationFormat>自定义</PresentationFormat>
  <Paragraphs>70</Paragraphs>
  <Slides>32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环保</vt:lpstr>
      <vt:lpstr>读    秀</vt:lpstr>
      <vt:lpstr>读秀是什么</vt:lpstr>
      <vt:lpstr>幻灯片 3</vt:lpstr>
      <vt:lpstr>幻灯片 4</vt:lpstr>
      <vt:lpstr>读秀图书首页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图书馆OPAC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读秀全文搜索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读    秀</dc:title>
  <dc:creator>jin yezi</dc:creator>
  <cp:lastModifiedBy>微软用户</cp:lastModifiedBy>
  <cp:revision>104</cp:revision>
  <dcterms:created xsi:type="dcterms:W3CDTF">2015-01-12T07:15:00Z</dcterms:created>
  <dcterms:modified xsi:type="dcterms:W3CDTF">2018-01-09T04:27:27Z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